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notesMasterIdLst>
    <p:notesMasterId r:id="rId9"/>
  </p:notesMasterIdLst>
  <p:sldIdLst>
    <p:sldId id="256" r:id="rId4"/>
    <p:sldId id="274" r:id="rId5"/>
    <p:sldId id="266" r:id="rId6"/>
    <p:sldId id="276" r:id="rId7"/>
    <p:sldId id="27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5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8E0"/>
    <a:srgbClr val="0D0D1D"/>
    <a:srgbClr val="0E0E1E"/>
    <a:srgbClr val="EFE8E0"/>
    <a:srgbClr val="B0ACA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A9A59-C7C4-4EDB-9871-F1DFC58C4698}" v="15" dt="2023-07-20T12:00:45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38" autoAdjust="0"/>
    <p:restoredTop sz="95887" autoAdjust="0"/>
  </p:normalViewPr>
  <p:slideViewPr>
    <p:cSldViewPr snapToGrid="0" showGuides="1">
      <p:cViewPr varScale="1">
        <p:scale>
          <a:sx n="62" d="100"/>
          <a:sy n="62" d="100"/>
        </p:scale>
        <p:origin x="1164" y="56"/>
      </p:cViewPr>
      <p:guideLst>
        <p:guide orient="horz" pos="1026"/>
        <p:guide pos="35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rchill, Molly" userId="a4f385d4-82f3-4c75-8b4e-cb176bc27b50" providerId="ADAL" clId="{042A9A59-C7C4-4EDB-9871-F1DFC58C4698}"/>
    <pc:docChg chg="undo custSel mod addSld delSld modSld">
      <pc:chgData name="Churchill, Molly" userId="a4f385d4-82f3-4c75-8b4e-cb176bc27b50" providerId="ADAL" clId="{042A9A59-C7C4-4EDB-9871-F1DFC58C4698}" dt="2023-07-20T12:00:45.431" v="55"/>
      <pc:docMkLst>
        <pc:docMk/>
      </pc:docMkLst>
      <pc:sldChg chg="addSp delSp modSp mod">
        <pc:chgData name="Churchill, Molly" userId="a4f385d4-82f3-4c75-8b4e-cb176bc27b50" providerId="ADAL" clId="{042A9A59-C7C4-4EDB-9871-F1DFC58C4698}" dt="2023-07-20T11:59:17.202" v="39" actId="478"/>
        <pc:sldMkLst>
          <pc:docMk/>
          <pc:sldMk cId="3596240725" sldId="266"/>
        </pc:sldMkLst>
        <pc:spChg chg="mod">
          <ac:chgData name="Churchill, Molly" userId="a4f385d4-82f3-4c75-8b4e-cb176bc27b50" providerId="ADAL" clId="{042A9A59-C7C4-4EDB-9871-F1DFC58C4698}" dt="2023-07-20T11:59:06.891" v="36" actId="1076"/>
          <ac:spMkLst>
            <pc:docMk/>
            <pc:sldMk cId="3596240725" sldId="266"/>
            <ac:spMk id="13" creationId="{9D9BDB7A-9128-698F-5CB5-894D9EFD9FD4}"/>
          </ac:spMkLst>
        </pc:spChg>
        <pc:picChg chg="add del mod">
          <ac:chgData name="Churchill, Molly" userId="a4f385d4-82f3-4c75-8b4e-cb176bc27b50" providerId="ADAL" clId="{042A9A59-C7C4-4EDB-9871-F1DFC58C4698}" dt="2023-07-20T11:55:58.490" v="3" actId="478"/>
          <ac:picMkLst>
            <pc:docMk/>
            <pc:sldMk cId="3596240725" sldId="266"/>
            <ac:picMk id="7" creationId="{274278CD-8482-7A29-8139-BACEC2907539}"/>
          </ac:picMkLst>
        </pc:picChg>
        <pc:picChg chg="add del mod">
          <ac:chgData name="Churchill, Molly" userId="a4f385d4-82f3-4c75-8b4e-cb176bc27b50" providerId="ADAL" clId="{042A9A59-C7C4-4EDB-9871-F1DFC58C4698}" dt="2023-07-20T11:59:17.202" v="39" actId="478"/>
          <ac:picMkLst>
            <pc:docMk/>
            <pc:sldMk cId="3596240725" sldId="266"/>
            <ac:picMk id="8" creationId="{270E564F-553A-F7CA-11D0-9B1DC25AF305}"/>
          </ac:picMkLst>
        </pc:picChg>
      </pc:sldChg>
      <pc:sldChg chg="addSp delSp modSp mod">
        <pc:chgData name="Churchill, Molly" userId="a4f385d4-82f3-4c75-8b4e-cb176bc27b50" providerId="ADAL" clId="{042A9A59-C7C4-4EDB-9871-F1DFC58C4698}" dt="2023-07-20T12:00:45.431" v="55"/>
        <pc:sldMkLst>
          <pc:docMk/>
          <pc:sldMk cId="2175369101" sldId="274"/>
        </pc:sldMkLst>
        <pc:spChg chg="del mod">
          <ac:chgData name="Churchill, Molly" userId="a4f385d4-82f3-4c75-8b4e-cb176bc27b50" providerId="ADAL" clId="{042A9A59-C7C4-4EDB-9871-F1DFC58C4698}" dt="2023-07-20T12:00:45.009" v="54" actId="478"/>
          <ac:spMkLst>
            <pc:docMk/>
            <pc:sldMk cId="2175369101" sldId="274"/>
            <ac:spMk id="7" creationId="{C9BEB986-1806-61D1-DEBF-F92097D58E03}"/>
          </ac:spMkLst>
        </pc:spChg>
        <pc:spChg chg="del mod">
          <ac:chgData name="Churchill, Molly" userId="a4f385d4-82f3-4c75-8b4e-cb176bc27b50" providerId="ADAL" clId="{042A9A59-C7C4-4EDB-9871-F1DFC58C4698}" dt="2023-07-20T12:00:16.221" v="48" actId="478"/>
          <ac:spMkLst>
            <pc:docMk/>
            <pc:sldMk cId="2175369101" sldId="274"/>
            <ac:spMk id="8" creationId="{6E5FA1BE-0445-B12D-8706-1626EF95AE78}"/>
          </ac:spMkLst>
        </pc:spChg>
        <pc:spChg chg="add mod">
          <ac:chgData name="Churchill, Molly" userId="a4f385d4-82f3-4c75-8b4e-cb176bc27b50" providerId="ADAL" clId="{042A9A59-C7C4-4EDB-9871-F1DFC58C4698}" dt="2023-07-20T12:00:21.428" v="49"/>
          <ac:spMkLst>
            <pc:docMk/>
            <pc:sldMk cId="2175369101" sldId="274"/>
            <ac:spMk id="9" creationId="{D9564C00-9538-A7AD-18C1-2EC949D2265C}"/>
          </ac:spMkLst>
        </pc:spChg>
        <pc:spChg chg="add mod">
          <ac:chgData name="Churchill, Molly" userId="a4f385d4-82f3-4c75-8b4e-cb176bc27b50" providerId="ADAL" clId="{042A9A59-C7C4-4EDB-9871-F1DFC58C4698}" dt="2023-07-20T12:00:45.431" v="55"/>
          <ac:spMkLst>
            <pc:docMk/>
            <pc:sldMk cId="2175369101" sldId="274"/>
            <ac:spMk id="10" creationId="{ED8C0E4F-4EE1-CD19-D574-7252058BF256}"/>
          </ac:spMkLst>
        </pc:spChg>
        <pc:picChg chg="add del mod">
          <ac:chgData name="Churchill, Molly" userId="a4f385d4-82f3-4c75-8b4e-cb176bc27b50" providerId="ADAL" clId="{042A9A59-C7C4-4EDB-9871-F1DFC58C4698}" dt="2023-07-20T11:58:23.369" v="27" actId="478"/>
          <ac:picMkLst>
            <pc:docMk/>
            <pc:sldMk cId="2175369101" sldId="274"/>
            <ac:picMk id="3" creationId="{1F44969B-E13D-1FB6-3596-BFC4A973364A}"/>
          </ac:picMkLst>
        </pc:picChg>
        <pc:picChg chg="add del mod">
          <ac:chgData name="Churchill, Molly" userId="a4f385d4-82f3-4c75-8b4e-cb176bc27b50" providerId="ADAL" clId="{042A9A59-C7C4-4EDB-9871-F1DFC58C4698}" dt="2023-07-20T11:58:22.051" v="26"/>
          <ac:picMkLst>
            <pc:docMk/>
            <pc:sldMk cId="2175369101" sldId="274"/>
            <ac:picMk id="4" creationId="{D53D928A-7518-C3AF-E746-D3C04E171BB6}"/>
          </ac:picMkLst>
        </pc:picChg>
        <pc:picChg chg="add mod">
          <ac:chgData name="Churchill, Molly" userId="a4f385d4-82f3-4c75-8b4e-cb176bc27b50" providerId="ADAL" clId="{042A9A59-C7C4-4EDB-9871-F1DFC58C4698}" dt="2023-07-20T11:58:23.991" v="28"/>
          <ac:picMkLst>
            <pc:docMk/>
            <pc:sldMk cId="2175369101" sldId="274"/>
            <ac:picMk id="5" creationId="{2C1FFD88-04B0-AB8E-3383-C2B61CC933E5}"/>
          </ac:picMkLst>
        </pc:picChg>
      </pc:sldChg>
      <pc:sldChg chg="addSp modSp mod">
        <pc:chgData name="Churchill, Molly" userId="a4f385d4-82f3-4c75-8b4e-cb176bc27b50" providerId="ADAL" clId="{042A9A59-C7C4-4EDB-9871-F1DFC58C4698}" dt="2023-07-20T11:56:16.968" v="9" actId="1076"/>
        <pc:sldMkLst>
          <pc:docMk/>
          <pc:sldMk cId="748520349" sldId="275"/>
        </pc:sldMkLst>
        <pc:picChg chg="add mod">
          <ac:chgData name="Churchill, Molly" userId="a4f385d4-82f3-4c75-8b4e-cb176bc27b50" providerId="ADAL" clId="{042A9A59-C7C4-4EDB-9871-F1DFC58C4698}" dt="2023-07-20T11:56:16.968" v="9" actId="1076"/>
          <ac:picMkLst>
            <pc:docMk/>
            <pc:sldMk cId="748520349" sldId="275"/>
            <ac:picMk id="4" creationId="{91B84F0E-54AA-49A6-AA47-D34F0D2C3698}"/>
          </ac:picMkLst>
        </pc:picChg>
      </pc:sldChg>
      <pc:sldChg chg="addSp delSp modSp mod">
        <pc:chgData name="Churchill, Molly" userId="a4f385d4-82f3-4c75-8b4e-cb176bc27b50" providerId="ADAL" clId="{042A9A59-C7C4-4EDB-9871-F1DFC58C4698}" dt="2023-07-20T12:00:31.304" v="51" actId="1076"/>
        <pc:sldMkLst>
          <pc:docMk/>
          <pc:sldMk cId="3165228064" sldId="276"/>
        </pc:sldMkLst>
        <pc:spChg chg="del mod">
          <ac:chgData name="Churchill, Molly" userId="a4f385d4-82f3-4c75-8b4e-cb176bc27b50" providerId="ADAL" clId="{042A9A59-C7C4-4EDB-9871-F1DFC58C4698}" dt="2023-07-20T11:59:54.518" v="44" actId="478"/>
          <ac:spMkLst>
            <pc:docMk/>
            <pc:sldMk cId="3165228064" sldId="276"/>
            <ac:spMk id="7" creationId="{C9BEB986-1806-61D1-DEBF-F92097D58E03}"/>
          </ac:spMkLst>
        </pc:spChg>
        <pc:spChg chg="del">
          <ac:chgData name="Churchill, Molly" userId="a4f385d4-82f3-4c75-8b4e-cb176bc27b50" providerId="ADAL" clId="{042A9A59-C7C4-4EDB-9871-F1DFC58C4698}" dt="2023-07-20T11:59:54.518" v="44" actId="478"/>
          <ac:spMkLst>
            <pc:docMk/>
            <pc:sldMk cId="3165228064" sldId="276"/>
            <ac:spMk id="8" creationId="{6E5FA1BE-0445-B12D-8706-1626EF95AE78}"/>
          </ac:spMkLst>
        </pc:spChg>
        <pc:spChg chg="add mod">
          <ac:chgData name="Churchill, Molly" userId="a4f385d4-82f3-4c75-8b4e-cb176bc27b50" providerId="ADAL" clId="{042A9A59-C7C4-4EDB-9871-F1DFC58C4698}" dt="2023-07-20T12:00:31.304" v="51" actId="1076"/>
          <ac:spMkLst>
            <pc:docMk/>
            <pc:sldMk cId="3165228064" sldId="276"/>
            <ac:spMk id="11" creationId="{4B0C7A8C-ECEE-C550-76B9-646E30B3EAC1}"/>
          </ac:spMkLst>
        </pc:spChg>
        <pc:spChg chg="add mod">
          <ac:chgData name="Churchill, Molly" userId="a4f385d4-82f3-4c75-8b4e-cb176bc27b50" providerId="ADAL" clId="{042A9A59-C7C4-4EDB-9871-F1DFC58C4698}" dt="2023-07-20T12:00:04.489" v="46" actId="1076"/>
          <ac:spMkLst>
            <pc:docMk/>
            <pc:sldMk cId="3165228064" sldId="276"/>
            <ac:spMk id="12" creationId="{B2982EAF-44C4-191F-15CB-DDE72D4D9D85}"/>
          </ac:spMkLst>
        </pc:spChg>
        <pc:picChg chg="add mod">
          <ac:chgData name="Churchill, Molly" userId="a4f385d4-82f3-4c75-8b4e-cb176bc27b50" providerId="ADAL" clId="{042A9A59-C7C4-4EDB-9871-F1DFC58C4698}" dt="2023-07-20T11:58:11.296" v="24" actId="1076"/>
          <ac:picMkLst>
            <pc:docMk/>
            <pc:sldMk cId="3165228064" sldId="276"/>
            <ac:picMk id="5" creationId="{003F54E0-EB79-CA35-A49E-FE5B0A23387E}"/>
          </ac:picMkLst>
        </pc:picChg>
        <pc:picChg chg="add mod">
          <ac:chgData name="Churchill, Molly" userId="a4f385d4-82f3-4c75-8b4e-cb176bc27b50" providerId="ADAL" clId="{042A9A59-C7C4-4EDB-9871-F1DFC58C4698}" dt="2023-07-20T11:57:45.047" v="20" actId="1076"/>
          <ac:picMkLst>
            <pc:docMk/>
            <pc:sldMk cId="3165228064" sldId="276"/>
            <ac:picMk id="10" creationId="{2A91A6CA-4251-65B3-1FC4-3A6ABC2BD35E}"/>
          </ac:picMkLst>
        </pc:picChg>
      </pc:sldChg>
      <pc:sldChg chg="add del">
        <pc:chgData name="Churchill, Molly" userId="a4f385d4-82f3-4c75-8b4e-cb176bc27b50" providerId="ADAL" clId="{042A9A59-C7C4-4EDB-9871-F1DFC58C4698}" dt="2023-07-20T11:56:03.298" v="5"/>
        <pc:sldMkLst>
          <pc:docMk/>
          <pc:sldMk cId="1949665770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3D2B9-0A83-4D6B-AEF5-E9AACFAFF2E8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A7796-3CBD-4C84-8FB9-8BA84E934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0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BD43-A5D5-E934-FF4C-BE0154DFF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A5A61-DA19-68BE-6B07-B56D200C3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3C23-53BF-09CF-6754-FC090962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B061-D83E-6645-B67C-3E5C9033257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6DA0F-52E8-6C55-2BA5-2CB30CE1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F5CFD-6A6F-D132-491F-5AEB82BF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F76F-99EC-BD4B-93E1-29F9703C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2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0034-9063-F99A-7114-2DE7673B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A4E57-34E2-1215-B2B3-571211C54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36577-7BCC-3887-BB04-93326DF9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B061-D83E-6645-B67C-3E5C9033257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7D88F-6A3B-645E-9CA4-110CDE38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E41F9-2F6C-AB6E-DEC5-35A93F7A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F76F-99EC-BD4B-93E1-29F9703C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6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C810F5-CC09-E894-D65A-D181C081F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8E9C7-09EC-2653-FA86-29CF482FB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CF8D-3726-158D-1830-0BA7E4C4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B061-D83E-6645-B67C-3E5C9033257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FD6F3-3C37-FC05-73C3-6B6A3566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71CA-AE44-8988-3AA0-2A353B46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F76F-99EC-BD4B-93E1-29F9703C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79FF-2B1B-2072-ED08-B5E918EC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B6D5-32DD-F602-BD44-284ACC34F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E092F-0B9B-6557-454F-11028AF0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B061-D83E-6645-B67C-3E5C9033257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4F51-A34E-ABD4-B46A-A20BC790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C1FFD-F38E-A293-F25B-3904E1ED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F76F-99EC-BD4B-93E1-29F9703C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0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395E-E3F7-C0D0-166D-68862E13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D1445-7FA5-E68E-BE3E-E1CBB0D55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B9B34-C9E4-A60A-F4AB-10C7000A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B061-D83E-6645-B67C-3E5C9033257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99A15-50D8-7B9B-ED20-B4973D83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410D3-0405-9F6F-7DFB-4D3CC36C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F76F-99EC-BD4B-93E1-29F9703C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8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433F-A318-B5DC-4349-F318384D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FD333-3968-435B-55D1-DFF8E0AAD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854F5-588D-A224-31F8-5C4AFE9AD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9C46A-35A0-2901-81F4-2E61D4C1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B061-D83E-6645-B67C-3E5C9033257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96E95-9F63-7E3F-A07A-4D687618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46633-01A2-854F-DF31-9A47FE56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F76F-99EC-BD4B-93E1-29F9703C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7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7B6F-AC8D-EBEE-C66C-52616953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88E01-0849-86CB-1D23-0CB261DAC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F8D09-2BE9-9AB8-C209-D3548FD80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55136-A6DC-FCD8-BC3F-5C06FC4FC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0F31B-148C-5188-06C6-EE166D419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FF7143-5A27-EF0F-03DC-144577FD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B061-D83E-6645-B67C-3E5C9033257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A8C927-5F64-A176-085F-A57DCC55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F9208-CF97-26E1-EE87-193ECB23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F76F-99EC-BD4B-93E1-29F9703C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1628-A882-0F38-B38E-42E40A0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CDDC3-244F-1306-4E96-F0B25497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B061-D83E-6645-B67C-3E5C9033257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61001-8EED-CCCD-D326-3CC5F83C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D767B-8ADF-C06F-354A-57600E8D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F76F-99EC-BD4B-93E1-29F9703C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FA67F-EB43-7D6F-A2CE-A1C4CA43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B061-D83E-6645-B67C-3E5C9033257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01C47-AF0A-3179-6E75-52E1637F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19477-E2C9-7266-7B75-25B58C31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F76F-99EC-BD4B-93E1-29F9703C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3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B631-A21B-053D-66B6-D43CD2DA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27C7-5178-AEE2-5B89-FADD7BB9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46E65-91E9-414B-4426-CCAFC8FB6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DA6CB-C6C1-43A8-6D69-DEBF0807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B061-D83E-6645-B67C-3E5C9033257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EEAD2-1F2C-DCF0-607E-974AD3ED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ED57A-643C-910B-AF27-85BB68B7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F76F-99EC-BD4B-93E1-29F9703C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9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43A4-2046-BCE9-F8B7-778C32ED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BC930-53EA-3CAF-FBA9-3B02F9B84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1C873-B744-FEA2-A8B1-5E05A1CFE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01171-8F6A-2DED-83C0-6C743284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B061-D83E-6645-B67C-3E5C9033257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171A0-DBF5-4DFC-FEA2-EB907985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F5464-BE08-62CB-3A9F-765513F3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F76F-99EC-BD4B-93E1-29F9703C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5CBD9-A9F9-3643-D8E9-937D6392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E1DA6-C6F7-5431-175C-D9C306A86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01EEE-4F88-20FF-8C80-F3A116A3D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BB061-D83E-6645-B67C-3E5C9033257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2FCF2-D101-5C99-13D2-44459BCDD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137D-8C75-73F4-4FEB-92C5FF7B2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F76F-99EC-BD4B-93E1-29F9703C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2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ctivitiesadmin@shu.ac.uk" TargetMode="External"/><Relationship Id="rId2" Type="http://schemas.openxmlformats.org/officeDocument/2006/relationships/hyperlink" Target="mailto:studentreps@shu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786B6-A914-A76D-E1EF-37B3D4891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0E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F2EDA-F29C-B71C-F547-56DF78BA0260}"/>
              </a:ext>
            </a:extLst>
          </p:cNvPr>
          <p:cNvSpPr txBox="1"/>
          <p:nvPr/>
        </p:nvSpPr>
        <p:spPr>
          <a:xfrm>
            <a:off x="1770434" y="2551837"/>
            <a:ext cx="8651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EFE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and </a:t>
            </a:r>
          </a:p>
          <a:p>
            <a:pPr algn="ctr"/>
            <a:r>
              <a:rPr lang="en-GB" sz="4800" b="1" spc="-150" dirty="0">
                <a:solidFill>
                  <a:srgbClr val="EFE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Societies at HSU</a:t>
            </a:r>
            <a:endParaRPr lang="en-US" sz="4800" b="1" spc="-150" dirty="0">
              <a:solidFill>
                <a:srgbClr val="EFE8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3E7B6FA-E1BA-CDAD-8C68-B4893A83D0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" y="324104"/>
            <a:ext cx="1630686" cy="7354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1B4302-A7C0-A083-1396-3CD77DE36FF1}"/>
              </a:ext>
            </a:extLst>
          </p:cNvPr>
          <p:cNvCxnSpPr/>
          <p:nvPr/>
        </p:nvCxnSpPr>
        <p:spPr>
          <a:xfrm>
            <a:off x="508000" y="6023429"/>
            <a:ext cx="10994571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E02039-B1CB-8A2E-1713-CDFF2907625C}"/>
              </a:ext>
            </a:extLst>
          </p:cNvPr>
          <p:cNvSpPr txBox="1"/>
          <p:nvPr/>
        </p:nvSpPr>
        <p:spPr>
          <a:xfrm>
            <a:off x="7873999" y="6226119"/>
            <a:ext cx="232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0E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hallamstudentsunion.com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4AD1E-9C31-DC68-6825-2EADD8046B9A}"/>
              </a:ext>
            </a:extLst>
          </p:cNvPr>
          <p:cNvSpPr txBox="1"/>
          <p:nvPr/>
        </p:nvSpPr>
        <p:spPr>
          <a:xfrm>
            <a:off x="10530115" y="6226119"/>
            <a:ext cx="110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0E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@hallamsu</a:t>
            </a:r>
          </a:p>
        </p:txBody>
      </p:sp>
    </p:spTree>
    <p:extLst>
      <p:ext uri="{BB962C8B-B14F-4D97-AF65-F5344CB8AC3E}">
        <p14:creationId xmlns:p14="http://schemas.microsoft.com/office/powerpoint/2010/main" val="658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E81732-BB02-6102-90CF-5CA2B1EB10F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0E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0E5497-DFD3-F79A-C081-A5FED645E1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8000" y="0"/>
            <a:ext cx="6156000" cy="686707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26FB75-3C0E-399B-C53A-EAE24D6F5ECF}"/>
              </a:ext>
            </a:extLst>
          </p:cNvPr>
          <p:cNvCxnSpPr>
            <a:cxnSpLocks/>
          </p:cNvCxnSpPr>
          <p:nvPr/>
        </p:nvCxnSpPr>
        <p:spPr>
          <a:xfrm>
            <a:off x="471714" y="6023429"/>
            <a:ext cx="5189784" cy="0"/>
          </a:xfrm>
          <a:prstGeom prst="line">
            <a:avLst/>
          </a:prstGeom>
          <a:ln w="12700">
            <a:solidFill>
              <a:srgbClr val="0D0D1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9F79C24-EF19-A8AC-CE81-88DD9A96D279}"/>
              </a:ext>
            </a:extLst>
          </p:cNvPr>
          <p:cNvSpPr txBox="1"/>
          <p:nvPr/>
        </p:nvSpPr>
        <p:spPr>
          <a:xfrm>
            <a:off x="386694" y="938739"/>
            <a:ext cx="535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0D0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a Course Rep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180590-3CE4-A2DB-B629-9ECC544A2854}"/>
              </a:ext>
            </a:extLst>
          </p:cNvPr>
          <p:cNvSpPr txBox="1"/>
          <p:nvPr/>
        </p:nvSpPr>
        <p:spPr>
          <a:xfrm>
            <a:off x="471714" y="1943150"/>
            <a:ext cx="49176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Want to make your mark?</a:t>
            </a:r>
            <a:endParaRPr lang="en-US" sz="1600" u="sng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 rtl="0" fontAlgn="base"/>
            <a:endParaRPr lang="en-GB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Course Reps gather thoughts and opinions from other </a:t>
            </a:r>
            <a:r>
              <a:rPr lang="en-GB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students on their course and discuss their findings with staff to agree on how the course could be improved.</a:t>
            </a:r>
          </a:p>
          <a:p>
            <a:pPr fontAlgn="base"/>
            <a:endParaRPr lang="en-US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Join our community of Course Reps to learn new skills, meet new friends, and change your course for the better.</a:t>
            </a:r>
            <a:endParaRPr lang="en-US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Time commitment: 2 – 4 hours a month</a:t>
            </a:r>
          </a:p>
          <a:p>
            <a:endParaRPr lang="en-GB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Sign up here: </a:t>
            </a:r>
            <a:r>
              <a:rPr lang="en-GB" b="1" u="sng" dirty="0">
                <a:solidFill>
                  <a:srgbClr val="0E0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hallamstudentsunion.com/reps</a:t>
            </a:r>
            <a:endParaRPr lang="en-GB" sz="1600" b="1" u="sng" dirty="0">
              <a:solidFill>
                <a:srgbClr val="0E0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FFD88-04B0-AB8E-3383-C2B61CC933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2481" y="6132993"/>
            <a:ext cx="1362543" cy="614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564C00-9538-A7AD-18C1-2EC949D2265C}"/>
              </a:ext>
            </a:extLst>
          </p:cNvPr>
          <p:cNvSpPr txBox="1"/>
          <p:nvPr/>
        </p:nvSpPr>
        <p:spPr>
          <a:xfrm>
            <a:off x="4697024" y="6235924"/>
            <a:ext cx="110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D0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@hallamsu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C0E4F-4EE1-CD19-D574-7252058BF256}"/>
              </a:ext>
            </a:extLst>
          </p:cNvPr>
          <p:cNvSpPr txBox="1"/>
          <p:nvPr/>
        </p:nvSpPr>
        <p:spPr>
          <a:xfrm>
            <a:off x="2059526" y="6235924"/>
            <a:ext cx="2007249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D0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hallamstudentsunion.com</a:t>
            </a:r>
          </a:p>
        </p:txBody>
      </p:sp>
    </p:spTree>
    <p:extLst>
      <p:ext uri="{BB962C8B-B14F-4D97-AF65-F5344CB8AC3E}">
        <p14:creationId xmlns:p14="http://schemas.microsoft.com/office/powerpoint/2010/main" val="217536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DC380230-A47C-F7BE-D979-88322CC0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5175" cy="68670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068CDD-3E2E-5150-5155-39780FBAC3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3" y="0"/>
            <a:ext cx="6156000" cy="68670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CD6BB17-0BF5-A0F7-D35B-162CCC100E0E}"/>
              </a:ext>
            </a:extLst>
          </p:cNvPr>
          <p:cNvGrpSpPr/>
          <p:nvPr/>
        </p:nvGrpSpPr>
        <p:grpSpPr>
          <a:xfrm>
            <a:off x="6996903" y="1943958"/>
            <a:ext cx="4647503" cy="2970084"/>
            <a:chOff x="6886055" y="1478981"/>
            <a:chExt cx="4647503" cy="29700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C00899-4E13-002B-5DC8-747EB4FBF8F1}"/>
                </a:ext>
              </a:extLst>
            </p:cNvPr>
            <p:cNvSpPr txBox="1"/>
            <p:nvPr/>
          </p:nvSpPr>
          <p:spPr>
            <a:xfrm>
              <a:off x="7523739" y="1478981"/>
              <a:ext cx="40098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0E8E0"/>
                  </a:solidFill>
                  <a:latin typeface="Times New Roman" panose="02020603050405020304" pitchFamily="18" charset="0"/>
                  <a:ea typeface="+mn-lt"/>
                  <a:cs typeface="Times New Roman" panose="02020603050405020304" pitchFamily="18" charset="0"/>
                </a:rPr>
                <a:t>Gain formal recognition for your contribution, including through the new Course Rep Accreditation Scheme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AADFA2-186B-F369-076B-C6CCB17615C1}"/>
                </a:ext>
              </a:extLst>
            </p:cNvPr>
            <p:cNvSpPr txBox="1"/>
            <p:nvPr/>
          </p:nvSpPr>
          <p:spPr>
            <a:xfrm>
              <a:off x="6886055" y="1554728"/>
              <a:ext cx="509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6B6C8F-F804-52F8-8A9A-7F140335C55B}"/>
                </a:ext>
              </a:extLst>
            </p:cNvPr>
            <p:cNvSpPr txBox="1"/>
            <p:nvPr/>
          </p:nvSpPr>
          <p:spPr>
            <a:xfrm>
              <a:off x="6886055" y="2687024"/>
              <a:ext cx="509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E48ADE-D337-BAB8-4A27-3544D767AF3D}"/>
                </a:ext>
              </a:extLst>
            </p:cNvPr>
            <p:cNvSpPr txBox="1"/>
            <p:nvPr/>
          </p:nvSpPr>
          <p:spPr>
            <a:xfrm>
              <a:off x="6886055" y="3679624"/>
              <a:ext cx="5090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F58959-ABB9-AFF1-C463-DCDF78402769}"/>
                </a:ext>
              </a:extLst>
            </p:cNvPr>
            <p:cNvSpPr txBox="1"/>
            <p:nvPr/>
          </p:nvSpPr>
          <p:spPr>
            <a:xfrm>
              <a:off x="7523738" y="2748580"/>
              <a:ext cx="40098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0E8E0"/>
                  </a:solidFill>
                  <a:latin typeface="Times New Roman" panose="02020603050405020304" pitchFamily="18" charset="0"/>
                  <a:ea typeface="+mn-lt"/>
                  <a:cs typeface="Times New Roman" panose="02020603050405020304" pitchFamily="18" charset="0"/>
                </a:rPr>
                <a:t>Extensive training and development opportunities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D82BAC-D743-FCF0-51EA-25A3D44CB584}"/>
                </a:ext>
              </a:extLst>
            </p:cNvPr>
            <p:cNvSpPr txBox="1"/>
            <p:nvPr/>
          </p:nvSpPr>
          <p:spPr>
            <a:xfrm>
              <a:off x="7523738" y="3741180"/>
              <a:ext cx="40098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0E8E0"/>
                  </a:solidFill>
                  <a:latin typeface="Times New Roman" panose="02020603050405020304" pitchFamily="18" charset="0"/>
                  <a:ea typeface="+mn-lt"/>
                  <a:cs typeface="Times New Roman" panose="02020603050405020304" pitchFamily="18" charset="0"/>
                </a:rPr>
                <a:t>Lots of support and guidance from University &amp; Students' Union staff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A469538-CAA4-B092-69A9-62C26EC97892}"/>
              </a:ext>
            </a:extLst>
          </p:cNvPr>
          <p:cNvSpPr txBox="1"/>
          <p:nvPr/>
        </p:nvSpPr>
        <p:spPr>
          <a:xfrm>
            <a:off x="6640743" y="793034"/>
            <a:ext cx="535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50" dirty="0">
                <a:solidFill>
                  <a:srgbClr val="F0E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become a Course Rep?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BDB7A-9128-698F-5CB5-894D9EFD9FD4}"/>
              </a:ext>
            </a:extLst>
          </p:cNvPr>
          <p:cNvSpPr txBox="1"/>
          <p:nvPr/>
        </p:nvSpPr>
        <p:spPr>
          <a:xfrm>
            <a:off x="6996903" y="5521228"/>
            <a:ext cx="4441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0E8E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Sign up here: </a:t>
            </a:r>
            <a:r>
              <a:rPr lang="en-GB" sz="2000" b="1" u="sng" dirty="0">
                <a:solidFill>
                  <a:srgbClr val="F0E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hallamstudentsunion.com/reps</a:t>
            </a:r>
            <a:endParaRPr lang="en-GB" b="1" u="sng" dirty="0">
              <a:solidFill>
                <a:srgbClr val="F0E8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4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E81732-BB02-6102-90CF-5CA2B1EB10F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0E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26FB75-3C0E-399B-C53A-EAE24D6F5ECF}"/>
              </a:ext>
            </a:extLst>
          </p:cNvPr>
          <p:cNvCxnSpPr>
            <a:cxnSpLocks/>
          </p:cNvCxnSpPr>
          <p:nvPr/>
        </p:nvCxnSpPr>
        <p:spPr>
          <a:xfrm>
            <a:off x="471714" y="6023429"/>
            <a:ext cx="5189784" cy="0"/>
          </a:xfrm>
          <a:prstGeom prst="line">
            <a:avLst/>
          </a:prstGeom>
          <a:ln w="12700">
            <a:solidFill>
              <a:srgbClr val="0D0D1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4713009-23E1-0B6A-0063-1D974378C0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48217-E359-730E-1457-C46652094EF0}"/>
              </a:ext>
            </a:extLst>
          </p:cNvPr>
          <p:cNvSpPr txBox="1"/>
          <p:nvPr/>
        </p:nvSpPr>
        <p:spPr>
          <a:xfrm>
            <a:off x="416287" y="403237"/>
            <a:ext cx="5359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0D0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 an </a:t>
            </a:r>
          </a:p>
          <a:p>
            <a:r>
              <a:rPr lang="en-US" sz="4400" b="1" spc="-150" dirty="0">
                <a:solidFill>
                  <a:srgbClr val="0D0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Society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BACF8-F70D-1A4E-3BBA-BD7CF6631538}"/>
              </a:ext>
            </a:extLst>
          </p:cNvPr>
          <p:cNvSpPr txBox="1"/>
          <p:nvPr/>
        </p:nvSpPr>
        <p:spPr>
          <a:xfrm>
            <a:off x="416287" y="2253024"/>
            <a:ext cx="4917602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GB" sz="1600" dirty="0">
                <a:solidFill>
                  <a:srgbClr val="0D0D1D"/>
                </a:solidFill>
                <a:latin typeface="Times New Roman"/>
                <a:ea typeface="+mj-ea"/>
                <a:cs typeface="Times New Roman"/>
              </a:rPr>
              <a:t>Academic Societies at Hallam Students’ Union aim to bring together like-minded individuals based on a shared interest of your area of study.</a:t>
            </a:r>
          </a:p>
          <a:p>
            <a:endParaRPr lang="en-GB" sz="1600" dirty="0">
              <a:solidFill>
                <a:srgbClr val="0D0D1D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 rtl="0" fontAlgn="base"/>
            <a:r>
              <a:rPr lang="en-GB" sz="1600" dirty="0">
                <a:solidFill>
                  <a:srgbClr val="0D0D1D"/>
                </a:solidFill>
                <a:latin typeface="Times New Roman"/>
                <a:ea typeface="Verdana"/>
                <a:cs typeface="Times New Roman"/>
              </a:rPr>
              <a:t>They organise events with guest speakers and course relevant trips &amp; activities.</a:t>
            </a:r>
            <a:endParaRPr lang="en-GB" sz="1600" dirty="0">
              <a:solidFill>
                <a:srgbClr val="0D0D1D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 rtl="0" fontAlgn="base"/>
            <a:endParaRPr lang="en-GB" sz="1600" i="0" dirty="0">
              <a:solidFill>
                <a:srgbClr val="0D0D1D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GB" sz="1600" dirty="0">
                <a:solidFill>
                  <a:srgbClr val="0D0D1D"/>
                </a:solidFill>
                <a:latin typeface="Times New Roman"/>
                <a:ea typeface="Verdana"/>
                <a:cs typeface="Times New Roman"/>
              </a:rPr>
              <a:t>Visit their dedicated webpage on the SU website that includes their social media links, upcoming events, and more.</a:t>
            </a:r>
            <a:endParaRPr lang="en-GB" sz="1600" dirty="0">
              <a:solidFill>
                <a:srgbClr val="0D0D1D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fontAlgn="base"/>
            <a:endParaRPr lang="en-GB" sz="1600" dirty="0">
              <a:solidFill>
                <a:srgbClr val="0D0D1D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GB" b="1" u="sng" dirty="0">
                <a:solidFill>
                  <a:srgbClr val="0D0D1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hallamstudentsunion.com/societies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3F54E0-EB79-CA35-A49E-FE5B0A23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2481" y="6132993"/>
            <a:ext cx="1362543" cy="61450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A91A6CA-4251-65B3-1FC4-3A6ABC2BD3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233" y="4313603"/>
            <a:ext cx="1448409" cy="653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0C7A8C-ECEE-C550-76B9-646E30B3EAC1}"/>
              </a:ext>
            </a:extLst>
          </p:cNvPr>
          <p:cNvSpPr txBox="1"/>
          <p:nvPr/>
        </p:nvSpPr>
        <p:spPr>
          <a:xfrm>
            <a:off x="2059526" y="6235924"/>
            <a:ext cx="2007249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D0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hallamstudentsunion.com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82EAF-44C4-191F-15CB-DDE72D4D9D85}"/>
              </a:ext>
            </a:extLst>
          </p:cNvPr>
          <p:cNvSpPr txBox="1"/>
          <p:nvPr/>
        </p:nvSpPr>
        <p:spPr>
          <a:xfrm>
            <a:off x="4697024" y="6235924"/>
            <a:ext cx="110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D0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@hallamsu</a:t>
            </a:r>
          </a:p>
        </p:txBody>
      </p:sp>
    </p:spTree>
    <p:extLst>
      <p:ext uri="{BB962C8B-B14F-4D97-AF65-F5344CB8AC3E}">
        <p14:creationId xmlns:p14="http://schemas.microsoft.com/office/powerpoint/2010/main" val="316522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786B6-A914-A76D-E1EF-37B3D4891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0E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1B4302-A7C0-A083-1396-3CD77DE36FF1}"/>
              </a:ext>
            </a:extLst>
          </p:cNvPr>
          <p:cNvCxnSpPr/>
          <p:nvPr/>
        </p:nvCxnSpPr>
        <p:spPr>
          <a:xfrm>
            <a:off x="508000" y="6023429"/>
            <a:ext cx="10994571" cy="0"/>
          </a:xfrm>
          <a:prstGeom prst="line">
            <a:avLst/>
          </a:prstGeom>
          <a:ln w="12700">
            <a:solidFill>
              <a:srgbClr val="F0E8E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E02039-B1CB-8A2E-1713-CDFF2907625C}"/>
              </a:ext>
            </a:extLst>
          </p:cNvPr>
          <p:cNvSpPr txBox="1"/>
          <p:nvPr/>
        </p:nvSpPr>
        <p:spPr>
          <a:xfrm>
            <a:off x="7873999" y="6226119"/>
            <a:ext cx="232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0E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hallamstudentsunion.com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4AD1E-9C31-DC68-6825-2EADD8046B9A}"/>
              </a:ext>
            </a:extLst>
          </p:cNvPr>
          <p:cNvSpPr txBox="1"/>
          <p:nvPr/>
        </p:nvSpPr>
        <p:spPr>
          <a:xfrm>
            <a:off x="10530115" y="6226119"/>
            <a:ext cx="110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0E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400" dirty="0" err="1">
                <a:solidFill>
                  <a:srgbClr val="F0E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hallamsu</a:t>
            </a:r>
            <a:endParaRPr lang="en-US" sz="1400" dirty="0">
              <a:solidFill>
                <a:srgbClr val="F0E8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261FB-A99A-3CD7-0545-4DAC4B47F1E5}"/>
              </a:ext>
            </a:extLst>
          </p:cNvPr>
          <p:cNvSpPr txBox="1"/>
          <p:nvPr/>
        </p:nvSpPr>
        <p:spPr>
          <a:xfrm>
            <a:off x="888576" y="1765219"/>
            <a:ext cx="5359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150" dirty="0">
                <a:solidFill>
                  <a:srgbClr val="F0E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the teams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0FC59-3A78-C3E7-CF7C-446C906B1A2D}"/>
              </a:ext>
            </a:extLst>
          </p:cNvPr>
          <p:cNvSpPr txBox="1"/>
          <p:nvPr/>
        </p:nvSpPr>
        <p:spPr>
          <a:xfrm>
            <a:off x="888576" y="2828835"/>
            <a:ext cx="11201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4F0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Representation: </a:t>
            </a:r>
            <a:r>
              <a:rPr lang="en-GB" sz="3600" dirty="0">
                <a:solidFill>
                  <a:srgbClr val="F4F0E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studentreps@shu.ac.uk</a:t>
            </a:r>
            <a:r>
              <a:rPr lang="en-GB" sz="3600" dirty="0">
                <a:solidFill>
                  <a:srgbClr val="F4F0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600" dirty="0">
                <a:solidFill>
                  <a:srgbClr val="F4F0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Societies: </a:t>
            </a:r>
            <a:r>
              <a:rPr lang="en-GB" sz="3600" dirty="0">
                <a:solidFill>
                  <a:srgbClr val="F4F0E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activitiesadmin@shu.ac.uk</a:t>
            </a:r>
            <a:r>
              <a:rPr lang="en-GB" sz="3600" dirty="0">
                <a:solidFill>
                  <a:srgbClr val="F4F0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1B84F0E-54AA-49A6-AA47-D34F0D2C36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6" y="6096003"/>
            <a:ext cx="1448409" cy="65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20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E0E1E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6D7A3517A5448BF4ACDD182545535" ma:contentTypeVersion="16" ma:contentTypeDescription="Create a new document." ma:contentTypeScope="" ma:versionID="031bc9f1285f3251bcbb3db6eb219ecf">
  <xsd:schema xmlns:xsd="http://www.w3.org/2001/XMLSchema" xmlns:xs="http://www.w3.org/2001/XMLSchema" xmlns:p="http://schemas.microsoft.com/office/2006/metadata/properties" xmlns:ns2="6f57a695-2504-44f1-b6a6-113db491f1fc" xmlns:ns3="98dc54cf-4e32-42d9-976f-10890d966c55" targetNamespace="http://schemas.microsoft.com/office/2006/metadata/properties" ma:root="true" ma:fieldsID="aed0f2c9a8633e5093c1b92f91485a15" ns2:_="" ns3:_="">
    <xsd:import namespace="6f57a695-2504-44f1-b6a6-113db491f1fc"/>
    <xsd:import namespace="98dc54cf-4e32-42d9-976f-10890d966c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7a695-2504-44f1-b6a6-113db491f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8c43db7-d5b9-4501-acd0-29785274d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c54cf-4e32-42d9-976f-10890d966c5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b300716-1135-45f8-9e1f-a2067761f497}" ma:internalName="TaxCatchAll" ma:showField="CatchAllData" ma:web="98dc54cf-4e32-42d9-976f-10890d966c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9AB8D9-BAA0-4E44-8596-D20A94616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7a695-2504-44f1-b6a6-113db491f1fc"/>
    <ds:schemaRef ds:uri="98dc54cf-4e32-42d9-976f-10890d966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483DF8-3D23-4941-AB01-D40559B12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244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Daniel</dc:creator>
  <cp:lastModifiedBy>Churchill, Molly</cp:lastModifiedBy>
  <cp:revision>43</cp:revision>
  <dcterms:created xsi:type="dcterms:W3CDTF">2023-03-30T13:23:59Z</dcterms:created>
  <dcterms:modified xsi:type="dcterms:W3CDTF">2023-07-20T12:00:55Z</dcterms:modified>
</cp:coreProperties>
</file>