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31" r:id="rId4"/>
    <p:sldMasterId id="2147483732" r:id="rId5"/>
    <p:sldMasterId id="2147483733" r:id="rId6"/>
    <p:sldMasterId id="2147483734" r:id="rId7"/>
    <p:sldMasterId id="2147483735"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Lst>
  <p:sldSz cy="5143500" cx="9144000"/>
  <p:notesSz cx="6858000" cy="9144000"/>
  <p:embeddedFontLst>
    <p:embeddedFont>
      <p:font typeface="Poppins"/>
      <p:regular r:id="rId37"/>
      <p:bold r:id="rId38"/>
      <p:italic r:id="rId39"/>
      <p:boldItalic r:id="rId40"/>
    </p:embeddedFont>
    <p:embeddedFont>
      <p:font typeface="Poppins Light"/>
      <p:regular r:id="rId41"/>
      <p:bold r:id="rId42"/>
      <p:italic r:id="rId43"/>
      <p:boldItalic r:id="rId44"/>
    </p:embeddedFont>
    <p:embeddedFont>
      <p:font typeface="Poppins Medium"/>
      <p:regular r:id="rId45"/>
      <p:bold r:id="rId46"/>
      <p:italic r:id="rId47"/>
      <p:boldItalic r:id="rId48"/>
    </p:embeddedFont>
    <p:embeddedFont>
      <p:font typeface="Poppins Black"/>
      <p:bold r:id="rId49"/>
      <p:boldItalic r:id="rId50"/>
    </p:embeddedFont>
    <p:embeddedFont>
      <p:font typeface="Poppins SemiBold"/>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oppins-boldItalic.fntdata"/><Relationship Id="rId42" Type="http://schemas.openxmlformats.org/officeDocument/2006/relationships/font" Target="fonts/PoppinsLight-bold.fntdata"/><Relationship Id="rId41" Type="http://schemas.openxmlformats.org/officeDocument/2006/relationships/font" Target="fonts/PoppinsLight-regular.fntdata"/><Relationship Id="rId44" Type="http://schemas.openxmlformats.org/officeDocument/2006/relationships/font" Target="fonts/PoppinsLight-boldItalic.fntdata"/><Relationship Id="rId43" Type="http://schemas.openxmlformats.org/officeDocument/2006/relationships/font" Target="fonts/PoppinsLight-italic.fntdata"/><Relationship Id="rId46" Type="http://schemas.openxmlformats.org/officeDocument/2006/relationships/font" Target="fonts/PoppinsMedium-bold.fntdata"/><Relationship Id="rId45" Type="http://schemas.openxmlformats.org/officeDocument/2006/relationships/font" Target="fonts/PoppinsMedium-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48" Type="http://schemas.openxmlformats.org/officeDocument/2006/relationships/font" Target="fonts/PoppinsMedium-boldItalic.fntdata"/><Relationship Id="rId47" Type="http://schemas.openxmlformats.org/officeDocument/2006/relationships/font" Target="fonts/PoppinsMedium-italic.fntdata"/><Relationship Id="rId49" Type="http://schemas.openxmlformats.org/officeDocument/2006/relationships/font" Target="fonts/PoppinsBlack-bold.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22.xml"/><Relationship Id="rId30" Type="http://schemas.openxmlformats.org/officeDocument/2006/relationships/slide" Target="slides/slide21.xml"/><Relationship Id="rId33" Type="http://schemas.openxmlformats.org/officeDocument/2006/relationships/slide" Target="slides/slide24.xml"/><Relationship Id="rId32" Type="http://schemas.openxmlformats.org/officeDocument/2006/relationships/slide" Target="slides/slide23.xml"/><Relationship Id="rId35" Type="http://schemas.openxmlformats.org/officeDocument/2006/relationships/slide" Target="slides/slide26.xml"/><Relationship Id="rId34" Type="http://schemas.openxmlformats.org/officeDocument/2006/relationships/slide" Target="slides/slide25.xml"/><Relationship Id="rId37" Type="http://schemas.openxmlformats.org/officeDocument/2006/relationships/font" Target="fonts/Poppins-regular.fntdata"/><Relationship Id="rId36" Type="http://schemas.openxmlformats.org/officeDocument/2006/relationships/slide" Target="slides/slide27.xml"/><Relationship Id="rId39" Type="http://schemas.openxmlformats.org/officeDocument/2006/relationships/font" Target="fonts/Poppins-italic.fntdata"/><Relationship Id="rId38" Type="http://schemas.openxmlformats.org/officeDocument/2006/relationships/font" Target="fonts/Poppins-bold.fntdata"/><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51" Type="http://schemas.openxmlformats.org/officeDocument/2006/relationships/font" Target="fonts/PoppinsSemiBold-regular.fntdata"/><Relationship Id="rId50" Type="http://schemas.openxmlformats.org/officeDocument/2006/relationships/font" Target="fonts/PoppinsBlack-boldItalic.fntdata"/><Relationship Id="rId53" Type="http://schemas.openxmlformats.org/officeDocument/2006/relationships/font" Target="fonts/PoppinsSemiBold-italic.fntdata"/><Relationship Id="rId52" Type="http://schemas.openxmlformats.org/officeDocument/2006/relationships/font" Target="fonts/PoppinsSemiBold-bold.fntdata"/><Relationship Id="rId11" Type="http://schemas.openxmlformats.org/officeDocument/2006/relationships/slide" Target="slides/slide2.xml"/><Relationship Id="rId10" Type="http://schemas.openxmlformats.org/officeDocument/2006/relationships/slide" Target="slides/slide1.xml"/><Relationship Id="rId54" Type="http://schemas.openxmlformats.org/officeDocument/2006/relationships/font" Target="fonts/PoppinsSemiBold-boldItalic.fntdata"/><Relationship Id="rId13" Type="http://schemas.openxmlformats.org/officeDocument/2006/relationships/slide" Target="slides/slide4.xml"/><Relationship Id="rId12" Type="http://schemas.openxmlformats.org/officeDocument/2006/relationships/slide" Target="slides/slide3.xml"/><Relationship Id="rId15" Type="http://schemas.openxmlformats.org/officeDocument/2006/relationships/slide" Target="slides/slide6.xml"/><Relationship Id="rId14" Type="http://schemas.openxmlformats.org/officeDocument/2006/relationships/slide" Target="slides/slide5.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27977cfb1e9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27977cfb1e9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27977cfb1e9_0_24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27977cfb1e9_0_24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27977cfb1e9_0_2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27977cfb1e9_0_2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27977cfb1e9_0_26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27977cfb1e9_0_26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27977cfb1e9_0_2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9" name="Google Shape;499;g27977cfb1e9_0_2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27977cfb1e9_0_2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0" name="Google Shape;510;g27977cfb1e9_0_2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27977cfb1e9_0_10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7" name="Google Shape;517;g27977cfb1e9_0_10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27977cfb1e9_0_12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27977cfb1e9_0_1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27977cfb1e9_0_6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6" name="Google Shape;536;g27977cfb1e9_0_6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27977cfb1e9_0_14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1" name="Google Shape;561;g27977cfb1e9_0_14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27977cfb1e9_0_17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2" name="Google Shape;572;g27977cfb1e9_0_17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27977cfb1e9_0_8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27977cfb1e9_0_8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27977cfb1e9_0_24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5" name="Google Shape;585;g27977cfb1e9_0_24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000">
              <a:latin typeface="Poppins"/>
              <a:ea typeface="Poppins"/>
              <a:cs typeface="Poppins"/>
              <a:sym typeface="Poppin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g27977cfb1e9_0_26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1" name="Google Shape;601;g27977cfb1e9_0_26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27977cfb1e9_0_19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0" name="Google Shape;610;g27977cfb1e9_0_19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g27977cfb1e9_0_16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3" name="Google Shape;623;g27977cfb1e9_0_16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g27977cfb1e9_0_16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0" name="Google Shape;630;g27977cfb1e9_0_16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g27977cfb1e9_0_2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0" name="Google Shape;640;g27977cfb1e9_0_2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g27977cfb1e9_0_6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7" name="Google Shape;647;g27977cfb1e9_0_6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g27977cfb1e9_0_18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3" name="Google Shape;673;g27977cfb1e9_0_18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27977cfb1e9_0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27977cfb1e9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27977cfb1e9_0_5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27977cfb1e9_0_5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27977cfb1e9_0_5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27977cfb1e9_0_5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27977cfb1e9_0_2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27977cfb1e9_0_2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27977cfb1e9_0_19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27977cfb1e9_0_19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27977cfb1e9_0_19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27977cfb1e9_0_19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27977cfb1e9_0_25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27977cfb1e9_0_25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ck blank">
  <p:cSld name="CUSTOM_9">
    <p:bg>
      <p:bgPr>
        <a:solidFill>
          <a:srgbClr val="16161F"/>
        </a:solidFill>
      </p:bgPr>
    </p:bg>
    <p:spTree>
      <p:nvGrpSpPr>
        <p:cNvPr id="50" name="Shape 50"/>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51" name="Shape 51"/>
        <p:cNvGrpSpPr/>
        <p:nvPr/>
      </p:nvGrpSpPr>
      <p:grpSpPr>
        <a:xfrm>
          <a:off x="0" y="0"/>
          <a:ext cx="0" cy="0"/>
          <a:chOff x="0" y="0"/>
          <a:chExt cx="0" cy="0"/>
        </a:xfrm>
      </p:grpSpPr>
      <p:sp>
        <p:nvSpPr>
          <p:cNvPr id="52" name="Google Shape;52;p14"/>
          <p:cNvSpPr txBox="1"/>
          <p:nvPr>
            <p:ph idx="12" type="sldNum"/>
          </p:nvPr>
        </p:nvSpPr>
        <p:spPr>
          <a:xfrm>
            <a:off x="83962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53" name="Shape 53"/>
        <p:cNvGrpSpPr/>
        <p:nvPr/>
      </p:nvGrpSpPr>
      <p:grpSpPr>
        <a:xfrm>
          <a:off x="0" y="0"/>
          <a:ext cx="0" cy="0"/>
          <a:chOff x="0" y="0"/>
          <a:chExt cx="0" cy="0"/>
        </a:xfrm>
      </p:grpSpPr>
      <p:sp>
        <p:nvSpPr>
          <p:cNvPr id="54" name="Google Shape;54;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5" name="Google Shape;55;p15"/>
          <p:cNvSpPr/>
          <p:nvPr/>
        </p:nvSpPr>
        <p:spPr>
          <a:xfrm>
            <a:off x="0" y="0"/>
            <a:ext cx="9144000" cy="5143500"/>
          </a:xfrm>
          <a:prstGeom prst="rect">
            <a:avLst/>
          </a:prstGeom>
          <a:solidFill>
            <a:srgbClr val="1616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1">
  <p:cSld name="TITLE_AND_BODY_1">
    <p:spTree>
      <p:nvGrpSpPr>
        <p:cNvPr id="56" name="Shape 56"/>
        <p:cNvGrpSpPr/>
        <p:nvPr/>
      </p:nvGrpSpPr>
      <p:grpSpPr>
        <a:xfrm>
          <a:off x="0" y="0"/>
          <a:ext cx="0" cy="0"/>
          <a:chOff x="0" y="0"/>
          <a:chExt cx="0" cy="0"/>
        </a:xfrm>
      </p:grpSpPr>
      <p:sp>
        <p:nvSpPr>
          <p:cNvPr id="57" name="Google Shape;57;p1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8" name="Google Shape;58;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59" name="Google Shape;59;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_2">
    <p:spTree>
      <p:nvGrpSpPr>
        <p:cNvPr id="60" name="Shape 60"/>
        <p:cNvGrpSpPr/>
        <p:nvPr/>
      </p:nvGrpSpPr>
      <p:grpSpPr>
        <a:xfrm>
          <a:off x="0" y="0"/>
          <a:ext cx="0" cy="0"/>
          <a:chOff x="0" y="0"/>
          <a:chExt cx="0" cy="0"/>
        </a:xfrm>
      </p:grpSpPr>
      <p:sp>
        <p:nvSpPr>
          <p:cNvPr id="61" name="Google Shape;61;p17"/>
          <p:cNvSpPr txBox="1"/>
          <p:nvPr>
            <p:ph idx="12" type="sldNum"/>
          </p:nvPr>
        </p:nvSpPr>
        <p:spPr>
          <a:xfrm>
            <a:off x="83962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8">
  <p:cSld name="TITLE_19">
    <p:spTree>
      <p:nvGrpSpPr>
        <p:cNvPr id="62" name="Shape 62"/>
        <p:cNvGrpSpPr/>
        <p:nvPr/>
      </p:nvGrpSpPr>
      <p:grpSpPr>
        <a:xfrm>
          <a:off x="0" y="0"/>
          <a:ext cx="0" cy="0"/>
          <a:chOff x="0" y="0"/>
          <a:chExt cx="0" cy="0"/>
        </a:xfrm>
      </p:grpSpPr>
      <p:sp>
        <p:nvSpPr>
          <p:cNvPr id="63" name="Google Shape;63;p18"/>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4" name="Google Shape;64;p18"/>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5" name="Google Shape;65;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0" name="Shape 70"/>
        <p:cNvGrpSpPr/>
        <p:nvPr/>
      </p:nvGrpSpPr>
      <p:grpSpPr>
        <a:xfrm>
          <a:off x="0" y="0"/>
          <a:ext cx="0" cy="0"/>
          <a:chOff x="0" y="0"/>
          <a:chExt cx="0" cy="0"/>
        </a:xfrm>
      </p:grpSpPr>
      <p:sp>
        <p:nvSpPr>
          <p:cNvPr id="71" name="Google Shape;71;p20"/>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72" name="Google Shape;72;p20"/>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3" name="Google Shape;73;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4" name="Shape 74"/>
        <p:cNvGrpSpPr/>
        <p:nvPr/>
      </p:nvGrpSpPr>
      <p:grpSpPr>
        <a:xfrm>
          <a:off x="0" y="0"/>
          <a:ext cx="0" cy="0"/>
          <a:chOff x="0" y="0"/>
          <a:chExt cx="0" cy="0"/>
        </a:xfrm>
      </p:grpSpPr>
      <p:sp>
        <p:nvSpPr>
          <p:cNvPr id="75" name="Google Shape;75;p21"/>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76" name="Google Shape;76;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7" name="Shape 77"/>
        <p:cNvGrpSpPr/>
        <p:nvPr/>
      </p:nvGrpSpPr>
      <p:grpSpPr>
        <a:xfrm>
          <a:off x="0" y="0"/>
          <a:ext cx="0" cy="0"/>
          <a:chOff x="0" y="0"/>
          <a:chExt cx="0" cy="0"/>
        </a:xfrm>
      </p:grpSpPr>
      <p:sp>
        <p:nvSpPr>
          <p:cNvPr id="78" name="Google Shape;78;p2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9" name="Google Shape;79;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80" name="Google Shape;80;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1" name="Shape 81"/>
        <p:cNvGrpSpPr/>
        <p:nvPr/>
      </p:nvGrpSpPr>
      <p:grpSpPr>
        <a:xfrm>
          <a:off x="0" y="0"/>
          <a:ext cx="0" cy="0"/>
          <a:chOff x="0" y="0"/>
          <a:chExt cx="0" cy="0"/>
        </a:xfrm>
      </p:grpSpPr>
      <p:sp>
        <p:nvSpPr>
          <p:cNvPr id="82" name="Google Shape;82;p2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3" name="Google Shape;83;p23"/>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84" name="Google Shape;84;p23"/>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85" name="Google Shape;85;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6" name="Shape 86"/>
        <p:cNvGrpSpPr/>
        <p:nvPr/>
      </p:nvGrpSpPr>
      <p:grpSpPr>
        <a:xfrm>
          <a:off x="0" y="0"/>
          <a:ext cx="0" cy="0"/>
          <a:chOff x="0" y="0"/>
          <a:chExt cx="0" cy="0"/>
        </a:xfrm>
      </p:grpSpPr>
      <p:sp>
        <p:nvSpPr>
          <p:cNvPr id="87" name="Google Shape;87;p2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8" name="Google Shape;88;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9" name="Shape 89"/>
        <p:cNvGrpSpPr/>
        <p:nvPr/>
      </p:nvGrpSpPr>
      <p:grpSpPr>
        <a:xfrm>
          <a:off x="0" y="0"/>
          <a:ext cx="0" cy="0"/>
          <a:chOff x="0" y="0"/>
          <a:chExt cx="0" cy="0"/>
        </a:xfrm>
      </p:grpSpPr>
      <p:sp>
        <p:nvSpPr>
          <p:cNvPr id="90" name="Google Shape;90;p25"/>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1" name="Google Shape;91;p25"/>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92" name="Google Shape;92;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3" name="Shape 93"/>
        <p:cNvGrpSpPr/>
        <p:nvPr/>
      </p:nvGrpSpPr>
      <p:grpSpPr>
        <a:xfrm>
          <a:off x="0" y="0"/>
          <a:ext cx="0" cy="0"/>
          <a:chOff x="0" y="0"/>
          <a:chExt cx="0" cy="0"/>
        </a:xfrm>
      </p:grpSpPr>
      <p:sp>
        <p:nvSpPr>
          <p:cNvPr id="94" name="Google Shape;94;p26"/>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95" name="Google Shape;95;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6" name="Shape 96"/>
        <p:cNvGrpSpPr/>
        <p:nvPr/>
      </p:nvGrpSpPr>
      <p:grpSpPr>
        <a:xfrm>
          <a:off x="0" y="0"/>
          <a:ext cx="0" cy="0"/>
          <a:chOff x="0" y="0"/>
          <a:chExt cx="0" cy="0"/>
        </a:xfrm>
      </p:grpSpPr>
      <p:sp>
        <p:nvSpPr>
          <p:cNvPr id="97" name="Google Shape;97;p27"/>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7"/>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99" name="Google Shape;99;p27"/>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00" name="Google Shape;100;p27"/>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dk1"/>
              </a:buClr>
              <a:buSzPts val="1800"/>
              <a:buChar char="●"/>
              <a:defRPr>
                <a:solidFill>
                  <a:schemeClr val="dk1"/>
                </a:solidFill>
              </a:defRPr>
            </a:lvl1pPr>
            <a:lvl2pPr indent="-317500" lvl="1" marL="914400" rtl="0">
              <a:spcBef>
                <a:spcPts val="0"/>
              </a:spcBef>
              <a:spcAft>
                <a:spcPts val="0"/>
              </a:spcAft>
              <a:buClr>
                <a:schemeClr val="dk1"/>
              </a:buClr>
              <a:buSzPts val="1400"/>
              <a:buChar char="○"/>
              <a:defRPr>
                <a:solidFill>
                  <a:schemeClr val="dk1"/>
                </a:solidFill>
              </a:defRPr>
            </a:lvl2pPr>
            <a:lvl3pPr indent="-317500" lvl="2" marL="1371600" rtl="0">
              <a:spcBef>
                <a:spcPts val="0"/>
              </a:spcBef>
              <a:spcAft>
                <a:spcPts val="0"/>
              </a:spcAft>
              <a:buClr>
                <a:schemeClr val="dk1"/>
              </a:buClr>
              <a:buSzPts val="1400"/>
              <a:buChar char="■"/>
              <a:defRPr>
                <a:solidFill>
                  <a:schemeClr val="dk1"/>
                </a:solidFill>
              </a:defRPr>
            </a:lvl3pPr>
            <a:lvl4pPr indent="-317500" lvl="3" marL="1828800" rtl="0">
              <a:spcBef>
                <a:spcPts val="0"/>
              </a:spcBef>
              <a:spcAft>
                <a:spcPts val="0"/>
              </a:spcAft>
              <a:buClr>
                <a:schemeClr val="dk1"/>
              </a:buClr>
              <a:buSzPts val="1400"/>
              <a:buChar char="●"/>
              <a:defRPr>
                <a:solidFill>
                  <a:schemeClr val="dk1"/>
                </a:solidFill>
              </a:defRPr>
            </a:lvl4pPr>
            <a:lvl5pPr indent="-317500" lvl="4" marL="2286000" rtl="0">
              <a:spcBef>
                <a:spcPts val="0"/>
              </a:spcBef>
              <a:spcAft>
                <a:spcPts val="0"/>
              </a:spcAft>
              <a:buClr>
                <a:schemeClr val="dk1"/>
              </a:buClr>
              <a:buSzPts val="1400"/>
              <a:buChar char="○"/>
              <a:defRPr>
                <a:solidFill>
                  <a:schemeClr val="dk1"/>
                </a:solidFill>
              </a:defRPr>
            </a:lvl5pPr>
            <a:lvl6pPr indent="-317500" lvl="5" marL="2743200" rtl="0">
              <a:spcBef>
                <a:spcPts val="0"/>
              </a:spcBef>
              <a:spcAft>
                <a:spcPts val="0"/>
              </a:spcAft>
              <a:buClr>
                <a:schemeClr val="dk1"/>
              </a:buClr>
              <a:buSzPts val="1400"/>
              <a:buChar char="■"/>
              <a:defRPr>
                <a:solidFill>
                  <a:schemeClr val="dk1"/>
                </a:solidFill>
              </a:defRPr>
            </a:lvl6pPr>
            <a:lvl7pPr indent="-317500" lvl="6" marL="3200400" rtl="0">
              <a:spcBef>
                <a:spcPts val="0"/>
              </a:spcBef>
              <a:spcAft>
                <a:spcPts val="0"/>
              </a:spcAft>
              <a:buClr>
                <a:schemeClr val="dk1"/>
              </a:buClr>
              <a:buSzPts val="1400"/>
              <a:buChar char="●"/>
              <a:defRPr>
                <a:solidFill>
                  <a:schemeClr val="dk1"/>
                </a:solidFill>
              </a:defRPr>
            </a:lvl7pPr>
            <a:lvl8pPr indent="-317500" lvl="7" marL="3657600" rtl="0">
              <a:spcBef>
                <a:spcPts val="0"/>
              </a:spcBef>
              <a:spcAft>
                <a:spcPts val="0"/>
              </a:spcAft>
              <a:buClr>
                <a:schemeClr val="dk1"/>
              </a:buClr>
              <a:buSzPts val="1400"/>
              <a:buChar char="○"/>
              <a:defRPr>
                <a:solidFill>
                  <a:schemeClr val="dk1"/>
                </a:solidFill>
              </a:defRPr>
            </a:lvl8pPr>
            <a:lvl9pPr indent="-317500" lvl="8" marL="4114800" rtl="0">
              <a:spcBef>
                <a:spcPts val="0"/>
              </a:spcBef>
              <a:spcAft>
                <a:spcPts val="0"/>
              </a:spcAft>
              <a:buClr>
                <a:schemeClr val="dk1"/>
              </a:buClr>
              <a:buSzPts val="1400"/>
              <a:buChar char="■"/>
              <a:defRPr>
                <a:solidFill>
                  <a:schemeClr val="dk1"/>
                </a:solidFill>
              </a:defRPr>
            </a:lvl9pPr>
          </a:lstStyle>
          <a:p/>
        </p:txBody>
      </p:sp>
      <p:sp>
        <p:nvSpPr>
          <p:cNvPr id="101" name="Google Shape;101;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2" name="Shape 102"/>
        <p:cNvGrpSpPr/>
        <p:nvPr/>
      </p:nvGrpSpPr>
      <p:grpSpPr>
        <a:xfrm>
          <a:off x="0" y="0"/>
          <a:ext cx="0" cy="0"/>
          <a:chOff x="0" y="0"/>
          <a:chExt cx="0" cy="0"/>
        </a:xfrm>
      </p:grpSpPr>
      <p:sp>
        <p:nvSpPr>
          <p:cNvPr id="103" name="Google Shape;103;p28"/>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104" name="Google Shape;104;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sp>
        <p:nvSpPr>
          <p:cNvPr id="106" name="Google Shape;106;p29"/>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07" name="Google Shape;107;p29"/>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108" name="Google Shape;108;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9" name="Shape 109"/>
        <p:cNvGrpSpPr/>
        <p:nvPr/>
      </p:nvGrpSpPr>
      <p:grpSpPr>
        <a:xfrm>
          <a:off x="0" y="0"/>
          <a:ext cx="0" cy="0"/>
          <a:chOff x="0" y="0"/>
          <a:chExt cx="0" cy="0"/>
        </a:xfrm>
      </p:grpSpPr>
      <p:sp>
        <p:nvSpPr>
          <p:cNvPr id="110" name="Google Shape;110;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type="title">
  <p:cSld name="TITLE">
    <p:spTree>
      <p:nvGrpSpPr>
        <p:cNvPr id="113" name="Shape 113"/>
        <p:cNvGrpSpPr/>
        <p:nvPr/>
      </p:nvGrpSpPr>
      <p:grpSpPr>
        <a:xfrm>
          <a:off x="0" y="0"/>
          <a:ext cx="0" cy="0"/>
          <a:chOff x="0" y="0"/>
          <a:chExt cx="0" cy="0"/>
        </a:xfrm>
      </p:grpSpPr>
      <p:sp>
        <p:nvSpPr>
          <p:cNvPr id="114" name="Google Shape;114;p32"/>
          <p:cNvSpPr/>
          <p:nvPr/>
        </p:nvSpPr>
        <p:spPr>
          <a:xfrm>
            <a:off x="0" y="0"/>
            <a:ext cx="9144000" cy="5143500"/>
          </a:xfrm>
          <a:prstGeom prst="rect">
            <a:avLst/>
          </a:prstGeom>
          <a:solidFill>
            <a:srgbClr val="1616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32"/>
          <p:cNvSpPr txBox="1"/>
          <p:nvPr>
            <p:ph type="title"/>
          </p:nvPr>
        </p:nvSpPr>
        <p:spPr>
          <a:xfrm>
            <a:off x="311700" y="280990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200"/>
              <a:buNone/>
              <a:defRPr sz="3200"/>
            </a:lvl1pPr>
            <a:lvl2pPr lvl="1" rtl="0" algn="ctr">
              <a:spcBef>
                <a:spcPts val="0"/>
              </a:spcBef>
              <a:spcAft>
                <a:spcPts val="0"/>
              </a:spcAft>
              <a:buSzPts val="3200"/>
              <a:buNone/>
              <a:defRPr sz="3200"/>
            </a:lvl2pPr>
            <a:lvl3pPr lvl="2" rtl="0" algn="ctr">
              <a:spcBef>
                <a:spcPts val="0"/>
              </a:spcBef>
              <a:spcAft>
                <a:spcPts val="0"/>
              </a:spcAft>
              <a:buSzPts val="3200"/>
              <a:buNone/>
              <a:defRPr sz="3200"/>
            </a:lvl3pPr>
            <a:lvl4pPr lvl="3" rtl="0" algn="ctr">
              <a:spcBef>
                <a:spcPts val="0"/>
              </a:spcBef>
              <a:spcAft>
                <a:spcPts val="0"/>
              </a:spcAft>
              <a:buSzPts val="3200"/>
              <a:buNone/>
              <a:defRPr sz="3200"/>
            </a:lvl4pPr>
            <a:lvl5pPr lvl="4" rtl="0" algn="ctr">
              <a:spcBef>
                <a:spcPts val="0"/>
              </a:spcBef>
              <a:spcAft>
                <a:spcPts val="0"/>
              </a:spcAft>
              <a:buSzPts val="3200"/>
              <a:buNone/>
              <a:defRPr sz="3200"/>
            </a:lvl5pPr>
            <a:lvl6pPr lvl="5" rtl="0" algn="ctr">
              <a:spcBef>
                <a:spcPts val="0"/>
              </a:spcBef>
              <a:spcAft>
                <a:spcPts val="0"/>
              </a:spcAft>
              <a:buSzPts val="3200"/>
              <a:buNone/>
              <a:defRPr sz="3200"/>
            </a:lvl6pPr>
            <a:lvl7pPr lvl="6" rtl="0" algn="ctr">
              <a:spcBef>
                <a:spcPts val="0"/>
              </a:spcBef>
              <a:spcAft>
                <a:spcPts val="0"/>
              </a:spcAft>
              <a:buSzPts val="3200"/>
              <a:buNone/>
              <a:defRPr sz="3200"/>
            </a:lvl7pPr>
            <a:lvl8pPr lvl="7" rtl="0" algn="ctr">
              <a:spcBef>
                <a:spcPts val="0"/>
              </a:spcBef>
              <a:spcAft>
                <a:spcPts val="0"/>
              </a:spcAft>
              <a:buSzPts val="3200"/>
              <a:buNone/>
              <a:defRPr sz="3200"/>
            </a:lvl8pPr>
            <a:lvl9pPr lvl="8" rtl="0" algn="ctr">
              <a:spcBef>
                <a:spcPts val="0"/>
              </a:spcBef>
              <a:spcAft>
                <a:spcPts val="0"/>
              </a:spcAft>
              <a:buSzPts val="3200"/>
              <a:buNone/>
              <a:defRPr sz="3200"/>
            </a:lvl9pPr>
          </a:lstStyle>
          <a:p/>
        </p:txBody>
      </p:sp>
      <p:pic>
        <p:nvPicPr>
          <p:cNvPr id="116" name="Google Shape;116;p32"/>
          <p:cNvPicPr preferRelativeResize="0"/>
          <p:nvPr/>
        </p:nvPicPr>
        <p:blipFill>
          <a:blip r:embed="rId2">
            <a:alphaModFix/>
          </a:blip>
          <a:stretch>
            <a:fillRect/>
          </a:stretch>
        </p:blipFill>
        <p:spPr>
          <a:xfrm>
            <a:off x="3969850" y="1367450"/>
            <a:ext cx="1204299" cy="120429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7" name="Shape 117"/>
        <p:cNvGrpSpPr/>
        <p:nvPr/>
      </p:nvGrpSpPr>
      <p:grpSpPr>
        <a:xfrm>
          <a:off x="0" y="0"/>
          <a:ext cx="0" cy="0"/>
          <a:chOff x="0" y="0"/>
          <a:chExt cx="0" cy="0"/>
        </a:xfrm>
      </p:grpSpPr>
      <p:sp>
        <p:nvSpPr>
          <p:cNvPr id="118" name="Google Shape;118;p33"/>
          <p:cNvSpPr/>
          <p:nvPr/>
        </p:nvSpPr>
        <p:spPr>
          <a:xfrm>
            <a:off x="0" y="0"/>
            <a:ext cx="9144000" cy="5143500"/>
          </a:xfrm>
          <a:prstGeom prst="rect">
            <a:avLst/>
          </a:prstGeom>
          <a:solidFill>
            <a:srgbClr val="1616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33"/>
          <p:cNvSpPr txBox="1"/>
          <p:nvPr>
            <p:ph type="title"/>
          </p:nvPr>
        </p:nvSpPr>
        <p:spPr>
          <a:xfrm>
            <a:off x="571500" y="2571750"/>
            <a:ext cx="6554100" cy="878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Font typeface="Poppins SemiBold"/>
              <a:buNone/>
              <a:defRPr>
                <a:latin typeface="Poppins SemiBold"/>
                <a:ea typeface="Poppins SemiBold"/>
                <a:cs typeface="Poppins SemiBold"/>
                <a:sym typeface="Poppins SemiBold"/>
              </a:defRPr>
            </a:lvl2pPr>
            <a:lvl3pPr lvl="2" rtl="0">
              <a:spcBef>
                <a:spcPts val="0"/>
              </a:spcBef>
              <a:spcAft>
                <a:spcPts val="0"/>
              </a:spcAft>
              <a:buSzPts val="2800"/>
              <a:buFont typeface="Poppins SemiBold"/>
              <a:buNone/>
              <a:defRPr>
                <a:latin typeface="Poppins SemiBold"/>
                <a:ea typeface="Poppins SemiBold"/>
                <a:cs typeface="Poppins SemiBold"/>
                <a:sym typeface="Poppins SemiBold"/>
              </a:defRPr>
            </a:lvl3pPr>
            <a:lvl4pPr lvl="3" rtl="0">
              <a:spcBef>
                <a:spcPts val="0"/>
              </a:spcBef>
              <a:spcAft>
                <a:spcPts val="0"/>
              </a:spcAft>
              <a:buSzPts val="2800"/>
              <a:buFont typeface="Poppins SemiBold"/>
              <a:buNone/>
              <a:defRPr>
                <a:latin typeface="Poppins SemiBold"/>
                <a:ea typeface="Poppins SemiBold"/>
                <a:cs typeface="Poppins SemiBold"/>
                <a:sym typeface="Poppins SemiBold"/>
              </a:defRPr>
            </a:lvl4pPr>
            <a:lvl5pPr lvl="4" rtl="0">
              <a:spcBef>
                <a:spcPts val="0"/>
              </a:spcBef>
              <a:spcAft>
                <a:spcPts val="0"/>
              </a:spcAft>
              <a:buSzPts val="2800"/>
              <a:buFont typeface="Poppins SemiBold"/>
              <a:buNone/>
              <a:defRPr>
                <a:latin typeface="Poppins SemiBold"/>
                <a:ea typeface="Poppins SemiBold"/>
                <a:cs typeface="Poppins SemiBold"/>
                <a:sym typeface="Poppins SemiBold"/>
              </a:defRPr>
            </a:lvl5pPr>
            <a:lvl6pPr lvl="5" rtl="0">
              <a:spcBef>
                <a:spcPts val="0"/>
              </a:spcBef>
              <a:spcAft>
                <a:spcPts val="0"/>
              </a:spcAft>
              <a:buSzPts val="2800"/>
              <a:buFont typeface="Poppins SemiBold"/>
              <a:buNone/>
              <a:defRPr>
                <a:latin typeface="Poppins SemiBold"/>
                <a:ea typeface="Poppins SemiBold"/>
                <a:cs typeface="Poppins SemiBold"/>
                <a:sym typeface="Poppins SemiBold"/>
              </a:defRPr>
            </a:lvl6pPr>
            <a:lvl7pPr lvl="6" rtl="0">
              <a:spcBef>
                <a:spcPts val="0"/>
              </a:spcBef>
              <a:spcAft>
                <a:spcPts val="0"/>
              </a:spcAft>
              <a:buSzPts val="2800"/>
              <a:buFont typeface="Poppins SemiBold"/>
              <a:buNone/>
              <a:defRPr>
                <a:latin typeface="Poppins SemiBold"/>
                <a:ea typeface="Poppins SemiBold"/>
                <a:cs typeface="Poppins SemiBold"/>
                <a:sym typeface="Poppins SemiBold"/>
              </a:defRPr>
            </a:lvl7pPr>
            <a:lvl8pPr lvl="7" rtl="0">
              <a:spcBef>
                <a:spcPts val="0"/>
              </a:spcBef>
              <a:spcAft>
                <a:spcPts val="0"/>
              </a:spcAft>
              <a:buSzPts val="2800"/>
              <a:buFont typeface="Poppins SemiBold"/>
              <a:buNone/>
              <a:defRPr>
                <a:latin typeface="Poppins SemiBold"/>
                <a:ea typeface="Poppins SemiBold"/>
                <a:cs typeface="Poppins SemiBold"/>
                <a:sym typeface="Poppins SemiBold"/>
              </a:defRPr>
            </a:lvl8pPr>
            <a:lvl9pPr lvl="8" rtl="0">
              <a:spcBef>
                <a:spcPts val="0"/>
              </a:spcBef>
              <a:spcAft>
                <a:spcPts val="0"/>
              </a:spcAft>
              <a:buSzPts val="2800"/>
              <a:buFont typeface="Poppins SemiBold"/>
              <a:buNone/>
              <a:defRPr>
                <a:latin typeface="Poppins SemiBold"/>
                <a:ea typeface="Poppins SemiBold"/>
                <a:cs typeface="Poppins SemiBold"/>
                <a:sym typeface="Poppins SemiBold"/>
              </a:defRPr>
            </a:lvl9pPr>
          </a:lstStyle>
          <a:p/>
        </p:txBody>
      </p:sp>
      <p:pic>
        <p:nvPicPr>
          <p:cNvPr id="120" name="Google Shape;120;p33"/>
          <p:cNvPicPr preferRelativeResize="0"/>
          <p:nvPr/>
        </p:nvPicPr>
        <p:blipFill>
          <a:blip r:embed="rId2">
            <a:alphaModFix/>
          </a:blip>
          <a:stretch>
            <a:fillRect/>
          </a:stretch>
        </p:blipFill>
        <p:spPr>
          <a:xfrm>
            <a:off x="674725" y="1226250"/>
            <a:ext cx="878699" cy="878699"/>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duct Mock up" type="twoColTx">
  <p:cSld name="TITLE_AND_TWO_COLUMNS">
    <p:spTree>
      <p:nvGrpSpPr>
        <p:cNvPr id="121" name="Shape 121"/>
        <p:cNvGrpSpPr/>
        <p:nvPr/>
      </p:nvGrpSpPr>
      <p:grpSpPr>
        <a:xfrm>
          <a:off x="0" y="0"/>
          <a:ext cx="0" cy="0"/>
          <a:chOff x="0" y="0"/>
          <a:chExt cx="0" cy="0"/>
        </a:xfrm>
      </p:grpSpPr>
      <p:sp>
        <p:nvSpPr>
          <p:cNvPr id="122" name="Google Shape;122;p34"/>
          <p:cNvSpPr txBox="1"/>
          <p:nvPr>
            <p:ph type="title"/>
          </p:nvPr>
        </p:nvSpPr>
        <p:spPr>
          <a:xfrm>
            <a:off x="571500" y="485425"/>
            <a:ext cx="8064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3" name="Google Shape;123;p34"/>
          <p:cNvSpPr txBox="1"/>
          <p:nvPr>
            <p:ph idx="1" type="body"/>
          </p:nvPr>
        </p:nvSpPr>
        <p:spPr>
          <a:xfrm>
            <a:off x="848325" y="1152475"/>
            <a:ext cx="39999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24" name="Google Shape;124;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125" name="Google Shape;125;p34"/>
          <p:cNvSpPr/>
          <p:nvPr>
            <p:ph idx="2" type="pic"/>
          </p:nvPr>
        </p:nvSpPr>
        <p:spPr>
          <a:xfrm>
            <a:off x="5680125" y="1518750"/>
            <a:ext cx="2792400" cy="3050100"/>
          </a:xfrm>
          <a:prstGeom prst="roundRect">
            <a:avLst>
              <a:gd fmla="val 7614" name="adj"/>
            </a:avLst>
          </a:prstGeom>
          <a:noFill/>
          <a:ln>
            <a:noFill/>
          </a:ln>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Black">
  <p:cSld name="CAPTION_ONLY">
    <p:spTree>
      <p:nvGrpSpPr>
        <p:cNvPr id="126" name="Shape 126"/>
        <p:cNvGrpSpPr/>
        <p:nvPr/>
      </p:nvGrpSpPr>
      <p:grpSpPr>
        <a:xfrm>
          <a:off x="0" y="0"/>
          <a:ext cx="0" cy="0"/>
          <a:chOff x="0" y="0"/>
          <a:chExt cx="0" cy="0"/>
        </a:xfrm>
      </p:grpSpPr>
      <p:sp>
        <p:nvSpPr>
          <p:cNvPr id="127" name="Google Shape;127;p35"/>
          <p:cNvSpPr txBox="1"/>
          <p:nvPr>
            <p:ph type="title"/>
          </p:nvPr>
        </p:nvSpPr>
        <p:spPr>
          <a:xfrm>
            <a:off x="567000" y="479600"/>
            <a:ext cx="6510300" cy="5511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Font typeface="Poppins SemiBold"/>
              <a:buNone/>
              <a:defRPr>
                <a:latin typeface="Poppins SemiBold"/>
                <a:ea typeface="Poppins SemiBold"/>
                <a:cs typeface="Poppins SemiBold"/>
                <a:sym typeface="Poppins SemiBold"/>
              </a:defRPr>
            </a:lvl2pPr>
            <a:lvl3pPr lvl="2" rtl="0">
              <a:spcBef>
                <a:spcPts val="0"/>
              </a:spcBef>
              <a:spcAft>
                <a:spcPts val="0"/>
              </a:spcAft>
              <a:buSzPts val="2800"/>
              <a:buFont typeface="Poppins SemiBold"/>
              <a:buNone/>
              <a:defRPr>
                <a:latin typeface="Poppins SemiBold"/>
                <a:ea typeface="Poppins SemiBold"/>
                <a:cs typeface="Poppins SemiBold"/>
                <a:sym typeface="Poppins SemiBold"/>
              </a:defRPr>
            </a:lvl3pPr>
            <a:lvl4pPr lvl="3" rtl="0">
              <a:spcBef>
                <a:spcPts val="0"/>
              </a:spcBef>
              <a:spcAft>
                <a:spcPts val="0"/>
              </a:spcAft>
              <a:buSzPts val="2800"/>
              <a:buFont typeface="Poppins SemiBold"/>
              <a:buNone/>
              <a:defRPr>
                <a:latin typeface="Poppins SemiBold"/>
                <a:ea typeface="Poppins SemiBold"/>
                <a:cs typeface="Poppins SemiBold"/>
                <a:sym typeface="Poppins SemiBold"/>
              </a:defRPr>
            </a:lvl4pPr>
            <a:lvl5pPr lvl="4" rtl="0">
              <a:spcBef>
                <a:spcPts val="0"/>
              </a:spcBef>
              <a:spcAft>
                <a:spcPts val="0"/>
              </a:spcAft>
              <a:buSzPts val="2800"/>
              <a:buFont typeface="Poppins SemiBold"/>
              <a:buNone/>
              <a:defRPr>
                <a:latin typeface="Poppins SemiBold"/>
                <a:ea typeface="Poppins SemiBold"/>
                <a:cs typeface="Poppins SemiBold"/>
                <a:sym typeface="Poppins SemiBold"/>
              </a:defRPr>
            </a:lvl5pPr>
            <a:lvl6pPr lvl="5" rtl="0">
              <a:spcBef>
                <a:spcPts val="0"/>
              </a:spcBef>
              <a:spcAft>
                <a:spcPts val="0"/>
              </a:spcAft>
              <a:buSzPts val="2800"/>
              <a:buFont typeface="Poppins SemiBold"/>
              <a:buNone/>
              <a:defRPr>
                <a:latin typeface="Poppins SemiBold"/>
                <a:ea typeface="Poppins SemiBold"/>
                <a:cs typeface="Poppins SemiBold"/>
                <a:sym typeface="Poppins SemiBold"/>
              </a:defRPr>
            </a:lvl6pPr>
            <a:lvl7pPr lvl="6" rtl="0">
              <a:spcBef>
                <a:spcPts val="0"/>
              </a:spcBef>
              <a:spcAft>
                <a:spcPts val="0"/>
              </a:spcAft>
              <a:buSzPts val="2800"/>
              <a:buFont typeface="Poppins SemiBold"/>
              <a:buNone/>
              <a:defRPr>
                <a:latin typeface="Poppins SemiBold"/>
                <a:ea typeface="Poppins SemiBold"/>
                <a:cs typeface="Poppins SemiBold"/>
                <a:sym typeface="Poppins SemiBold"/>
              </a:defRPr>
            </a:lvl7pPr>
            <a:lvl8pPr lvl="7" rtl="0">
              <a:spcBef>
                <a:spcPts val="0"/>
              </a:spcBef>
              <a:spcAft>
                <a:spcPts val="0"/>
              </a:spcAft>
              <a:buSzPts val="2800"/>
              <a:buFont typeface="Poppins SemiBold"/>
              <a:buNone/>
              <a:defRPr>
                <a:latin typeface="Poppins SemiBold"/>
                <a:ea typeface="Poppins SemiBold"/>
                <a:cs typeface="Poppins SemiBold"/>
                <a:sym typeface="Poppins SemiBold"/>
              </a:defRPr>
            </a:lvl8pPr>
            <a:lvl9pPr lvl="8" rtl="0">
              <a:spcBef>
                <a:spcPts val="0"/>
              </a:spcBef>
              <a:spcAft>
                <a:spcPts val="0"/>
              </a:spcAft>
              <a:buSzPts val="2800"/>
              <a:buFont typeface="Poppins SemiBold"/>
              <a:buNone/>
              <a:defRPr>
                <a:latin typeface="Poppins SemiBold"/>
                <a:ea typeface="Poppins SemiBold"/>
                <a:cs typeface="Poppins SemiBold"/>
                <a:sym typeface="Poppins SemiBold"/>
              </a:defRPr>
            </a:lvl9pPr>
          </a:lstStyle>
          <a:p/>
        </p:txBody>
      </p:sp>
      <p:sp>
        <p:nvSpPr>
          <p:cNvPr id="128" name="Google Shape;128;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nly Black">
  <p:cSld name="TITLE_AND_BODY_1">
    <p:spTree>
      <p:nvGrpSpPr>
        <p:cNvPr id="129" name="Shape 129"/>
        <p:cNvGrpSpPr/>
        <p:nvPr/>
      </p:nvGrpSpPr>
      <p:grpSpPr>
        <a:xfrm>
          <a:off x="0" y="0"/>
          <a:ext cx="0" cy="0"/>
          <a:chOff x="0" y="0"/>
          <a:chExt cx="0" cy="0"/>
        </a:xfrm>
      </p:grpSpPr>
      <p:sp>
        <p:nvSpPr>
          <p:cNvPr id="130" name="Google Shape;130;p36"/>
          <p:cNvSpPr txBox="1"/>
          <p:nvPr>
            <p:ph type="title"/>
          </p:nvPr>
        </p:nvSpPr>
        <p:spPr>
          <a:xfrm>
            <a:off x="571500" y="485425"/>
            <a:ext cx="8064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1" name="Google Shape;131;p36"/>
          <p:cNvSpPr txBox="1"/>
          <p:nvPr>
            <p:ph idx="1" type="body"/>
          </p:nvPr>
        </p:nvSpPr>
        <p:spPr>
          <a:xfrm>
            <a:off x="858450" y="1152475"/>
            <a:ext cx="7879500" cy="3416400"/>
          </a:xfrm>
          <a:prstGeom prst="rect">
            <a:avLst/>
          </a:prstGeom>
          <a:noFill/>
          <a:ln>
            <a:noFill/>
          </a:ln>
        </p:spPr>
        <p:txBody>
          <a:bodyPr anchorCtr="0" anchor="ctr" bIns="91425" lIns="91425" spcFirstLastPara="1" rIns="91425" wrap="square" tIns="91425">
            <a:noAutofit/>
          </a:bodyPr>
          <a:lstStyle>
            <a:lvl1pPr indent="-317500" lvl="0" marL="457200" rtl="0">
              <a:lnSpc>
                <a:spcPct val="100000"/>
              </a:lnSpc>
              <a:spcBef>
                <a:spcPts val="0"/>
              </a:spcBef>
              <a:spcAft>
                <a:spcPts val="0"/>
              </a:spcAft>
              <a:buSzPts val="1400"/>
              <a:buChar char="●"/>
              <a:defRPr/>
            </a:lvl1pPr>
            <a:lvl2pPr indent="-317500" lvl="1" marL="914400" rtl="0">
              <a:lnSpc>
                <a:spcPct val="100000"/>
              </a:lnSpc>
              <a:spcBef>
                <a:spcPts val="0"/>
              </a:spcBef>
              <a:spcAft>
                <a:spcPts val="0"/>
              </a:spcAft>
              <a:buSzPts val="1400"/>
              <a:buChar char="○"/>
              <a:defRPr/>
            </a:lvl2pPr>
            <a:lvl3pPr indent="-317500" lvl="2" marL="1371600" rtl="0">
              <a:lnSpc>
                <a:spcPct val="100000"/>
              </a:lnSpc>
              <a:spcBef>
                <a:spcPts val="0"/>
              </a:spcBef>
              <a:spcAft>
                <a:spcPts val="0"/>
              </a:spcAft>
              <a:buSzPts val="1400"/>
              <a:buChar char="■"/>
              <a:defRPr/>
            </a:lvl3pPr>
            <a:lvl4pPr indent="-317500" lvl="3" marL="1828800" rtl="0">
              <a:lnSpc>
                <a:spcPct val="100000"/>
              </a:lnSpc>
              <a:spcBef>
                <a:spcPts val="0"/>
              </a:spcBef>
              <a:spcAft>
                <a:spcPts val="0"/>
              </a:spcAft>
              <a:buSzPts val="1400"/>
              <a:buChar char="●"/>
              <a:defRPr/>
            </a:lvl4pPr>
            <a:lvl5pPr indent="-317500" lvl="4" marL="2286000" rtl="0">
              <a:lnSpc>
                <a:spcPct val="100000"/>
              </a:lnSpc>
              <a:spcBef>
                <a:spcPts val="0"/>
              </a:spcBef>
              <a:spcAft>
                <a:spcPts val="0"/>
              </a:spcAft>
              <a:buSzPts val="1400"/>
              <a:buChar char="○"/>
              <a:defRPr/>
            </a:lvl5pPr>
            <a:lvl6pPr indent="-317500" lvl="5" marL="2743200" rtl="0">
              <a:lnSpc>
                <a:spcPct val="100000"/>
              </a:lnSpc>
              <a:spcBef>
                <a:spcPts val="0"/>
              </a:spcBef>
              <a:spcAft>
                <a:spcPts val="0"/>
              </a:spcAft>
              <a:buSzPts val="1400"/>
              <a:buChar char="■"/>
              <a:defRPr/>
            </a:lvl6pPr>
            <a:lvl7pPr indent="-317500" lvl="6" marL="3200400" rtl="0">
              <a:lnSpc>
                <a:spcPct val="100000"/>
              </a:lnSpc>
              <a:spcBef>
                <a:spcPts val="0"/>
              </a:spcBef>
              <a:spcAft>
                <a:spcPts val="0"/>
              </a:spcAft>
              <a:buSzPts val="1400"/>
              <a:buChar char="●"/>
              <a:defRPr/>
            </a:lvl7pPr>
            <a:lvl8pPr indent="-317500" lvl="7" marL="3657600" rtl="0">
              <a:lnSpc>
                <a:spcPct val="100000"/>
              </a:lnSpc>
              <a:spcBef>
                <a:spcPts val="0"/>
              </a:spcBef>
              <a:spcAft>
                <a:spcPts val="0"/>
              </a:spcAft>
              <a:buSzPts val="1400"/>
              <a:buChar char="○"/>
              <a:defRPr/>
            </a:lvl8pPr>
            <a:lvl9pPr indent="-317500" lvl="8" marL="4114800" rtl="0">
              <a:lnSpc>
                <a:spcPct val="100000"/>
              </a:lnSpc>
              <a:spcBef>
                <a:spcPts val="0"/>
              </a:spcBef>
              <a:spcAft>
                <a:spcPts val="0"/>
              </a:spcAft>
              <a:buSzPts val="1400"/>
              <a:buChar char="■"/>
              <a:defRPr/>
            </a:lvl9pPr>
          </a:lstStyle>
          <a:p/>
        </p:txBody>
      </p:sp>
      <p:sp>
        <p:nvSpPr>
          <p:cNvPr id="132" name="Google Shape;132;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nly Pink">
  <p:cSld name="TITLE_AND_BODY_1_3">
    <p:bg>
      <p:bgPr>
        <a:solidFill>
          <a:srgbClr val="F5BCD2"/>
        </a:solidFill>
      </p:bgPr>
    </p:bg>
    <p:spTree>
      <p:nvGrpSpPr>
        <p:cNvPr id="133" name="Shape 133"/>
        <p:cNvGrpSpPr/>
        <p:nvPr/>
      </p:nvGrpSpPr>
      <p:grpSpPr>
        <a:xfrm>
          <a:off x="0" y="0"/>
          <a:ext cx="0" cy="0"/>
          <a:chOff x="0" y="0"/>
          <a:chExt cx="0" cy="0"/>
        </a:xfrm>
      </p:grpSpPr>
      <p:sp>
        <p:nvSpPr>
          <p:cNvPr id="134" name="Google Shape;134;p37"/>
          <p:cNvSpPr txBox="1"/>
          <p:nvPr>
            <p:ph type="title"/>
          </p:nvPr>
        </p:nvSpPr>
        <p:spPr>
          <a:xfrm>
            <a:off x="571500" y="485425"/>
            <a:ext cx="8064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5" name="Google Shape;135;p37"/>
          <p:cNvSpPr txBox="1"/>
          <p:nvPr>
            <p:ph idx="1" type="body"/>
          </p:nvPr>
        </p:nvSpPr>
        <p:spPr>
          <a:xfrm>
            <a:off x="858450" y="1152475"/>
            <a:ext cx="78795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Pink">
  <p:cSld name="TITLE_AND_BODY_1_3_1">
    <p:bg>
      <p:bgPr>
        <a:solidFill>
          <a:srgbClr val="F5BCD2"/>
        </a:solidFill>
      </p:bgPr>
    </p:bg>
    <p:spTree>
      <p:nvGrpSpPr>
        <p:cNvPr id="136" name="Shape 136"/>
        <p:cNvGrpSpPr/>
        <p:nvPr/>
      </p:nvGrpSpPr>
      <p:grpSpPr>
        <a:xfrm>
          <a:off x="0" y="0"/>
          <a:ext cx="0" cy="0"/>
          <a:chOff x="0" y="0"/>
          <a:chExt cx="0" cy="0"/>
        </a:xfrm>
      </p:grpSpPr>
      <p:sp>
        <p:nvSpPr>
          <p:cNvPr id="137" name="Google Shape;137;p38"/>
          <p:cNvSpPr txBox="1"/>
          <p:nvPr>
            <p:ph type="title"/>
          </p:nvPr>
        </p:nvSpPr>
        <p:spPr>
          <a:xfrm>
            <a:off x="571500" y="485425"/>
            <a:ext cx="8064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ld bullet points">
  <p:cSld name="TITLE_AND_BODY_1_2">
    <p:spTree>
      <p:nvGrpSpPr>
        <p:cNvPr id="138" name="Shape 138"/>
        <p:cNvGrpSpPr/>
        <p:nvPr/>
      </p:nvGrpSpPr>
      <p:grpSpPr>
        <a:xfrm>
          <a:off x="0" y="0"/>
          <a:ext cx="0" cy="0"/>
          <a:chOff x="0" y="0"/>
          <a:chExt cx="0" cy="0"/>
        </a:xfrm>
      </p:grpSpPr>
      <p:sp>
        <p:nvSpPr>
          <p:cNvPr id="139" name="Google Shape;139;p39"/>
          <p:cNvSpPr txBox="1"/>
          <p:nvPr>
            <p:ph type="title"/>
          </p:nvPr>
        </p:nvSpPr>
        <p:spPr>
          <a:xfrm>
            <a:off x="571500" y="485425"/>
            <a:ext cx="8064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0" name="Google Shape;140;p39"/>
          <p:cNvSpPr txBox="1"/>
          <p:nvPr>
            <p:ph idx="1" type="body"/>
          </p:nvPr>
        </p:nvSpPr>
        <p:spPr>
          <a:xfrm>
            <a:off x="3756000" y="1640425"/>
            <a:ext cx="3270900" cy="2551200"/>
          </a:xfrm>
          <a:prstGeom prst="rect">
            <a:avLst/>
          </a:prstGeom>
          <a:noFill/>
          <a:ln>
            <a:noFill/>
          </a:ln>
        </p:spPr>
        <p:txBody>
          <a:bodyPr anchorCtr="0" anchor="ctr"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41" name="Google Shape;141;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142" name="Google Shape;142;p39"/>
          <p:cNvSpPr txBox="1"/>
          <p:nvPr>
            <p:ph idx="2" type="body"/>
          </p:nvPr>
        </p:nvSpPr>
        <p:spPr>
          <a:xfrm>
            <a:off x="632250" y="1640425"/>
            <a:ext cx="2476200" cy="2551200"/>
          </a:xfrm>
          <a:prstGeom prst="rect">
            <a:avLst/>
          </a:prstGeom>
          <a:noFill/>
          <a:ln>
            <a:noFill/>
          </a:ln>
        </p:spPr>
        <p:txBody>
          <a:bodyPr anchorCtr="0" anchor="ctr"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43" name="Google Shape;143;p39"/>
          <p:cNvSpPr/>
          <p:nvPr>
            <p:ph idx="3" type="pic"/>
          </p:nvPr>
        </p:nvSpPr>
        <p:spPr>
          <a:xfrm>
            <a:off x="7231575" y="1204875"/>
            <a:ext cx="2476200" cy="3050100"/>
          </a:xfrm>
          <a:prstGeom prst="roundRect">
            <a:avLst>
              <a:gd fmla="val 7614" name="adj"/>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duct Mock up White">
  <p:cSld name="TITLE_AND_TWO_COLUMNS_1">
    <p:bg>
      <p:bgPr>
        <a:solidFill>
          <a:srgbClr val="FAFAFA"/>
        </a:solidFill>
      </p:bgPr>
    </p:bg>
    <p:spTree>
      <p:nvGrpSpPr>
        <p:cNvPr id="144" name="Shape 144"/>
        <p:cNvGrpSpPr/>
        <p:nvPr/>
      </p:nvGrpSpPr>
      <p:grpSpPr>
        <a:xfrm>
          <a:off x="0" y="0"/>
          <a:ext cx="0" cy="0"/>
          <a:chOff x="0" y="0"/>
          <a:chExt cx="0" cy="0"/>
        </a:xfrm>
      </p:grpSpPr>
      <p:sp>
        <p:nvSpPr>
          <p:cNvPr id="145" name="Google Shape;145;p40"/>
          <p:cNvSpPr/>
          <p:nvPr/>
        </p:nvSpPr>
        <p:spPr>
          <a:xfrm>
            <a:off x="0" y="-10125"/>
            <a:ext cx="9144000" cy="5143500"/>
          </a:xfrm>
          <a:prstGeom prst="rect">
            <a:avLst/>
          </a:prstGeom>
          <a:solidFill>
            <a:srgbClr val="FAFA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40"/>
          <p:cNvSpPr txBox="1"/>
          <p:nvPr>
            <p:ph type="title"/>
          </p:nvPr>
        </p:nvSpPr>
        <p:spPr>
          <a:xfrm>
            <a:off x="571500" y="485425"/>
            <a:ext cx="8064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6161F"/>
              </a:buClr>
              <a:buSzPts val="2800"/>
              <a:buNone/>
              <a:defRPr>
                <a:solidFill>
                  <a:srgbClr val="16161F"/>
                </a:solidFill>
              </a:defRPr>
            </a:lvl1pPr>
            <a:lvl2pPr lvl="1" rtl="0">
              <a:spcBef>
                <a:spcPts val="0"/>
              </a:spcBef>
              <a:spcAft>
                <a:spcPts val="0"/>
              </a:spcAft>
              <a:buClr>
                <a:srgbClr val="16161F"/>
              </a:buClr>
              <a:buSzPts val="2800"/>
              <a:buNone/>
              <a:defRPr>
                <a:solidFill>
                  <a:srgbClr val="16161F"/>
                </a:solidFill>
              </a:defRPr>
            </a:lvl2pPr>
            <a:lvl3pPr lvl="2" rtl="0">
              <a:spcBef>
                <a:spcPts val="0"/>
              </a:spcBef>
              <a:spcAft>
                <a:spcPts val="0"/>
              </a:spcAft>
              <a:buClr>
                <a:srgbClr val="16161F"/>
              </a:buClr>
              <a:buSzPts val="2800"/>
              <a:buNone/>
              <a:defRPr>
                <a:solidFill>
                  <a:srgbClr val="16161F"/>
                </a:solidFill>
              </a:defRPr>
            </a:lvl3pPr>
            <a:lvl4pPr lvl="3" rtl="0">
              <a:spcBef>
                <a:spcPts val="0"/>
              </a:spcBef>
              <a:spcAft>
                <a:spcPts val="0"/>
              </a:spcAft>
              <a:buClr>
                <a:srgbClr val="16161F"/>
              </a:buClr>
              <a:buSzPts val="2800"/>
              <a:buNone/>
              <a:defRPr>
                <a:solidFill>
                  <a:srgbClr val="16161F"/>
                </a:solidFill>
              </a:defRPr>
            </a:lvl4pPr>
            <a:lvl5pPr lvl="4" rtl="0">
              <a:spcBef>
                <a:spcPts val="0"/>
              </a:spcBef>
              <a:spcAft>
                <a:spcPts val="0"/>
              </a:spcAft>
              <a:buClr>
                <a:srgbClr val="16161F"/>
              </a:buClr>
              <a:buSzPts val="2800"/>
              <a:buNone/>
              <a:defRPr>
                <a:solidFill>
                  <a:srgbClr val="16161F"/>
                </a:solidFill>
              </a:defRPr>
            </a:lvl5pPr>
            <a:lvl6pPr lvl="5" rtl="0">
              <a:spcBef>
                <a:spcPts val="0"/>
              </a:spcBef>
              <a:spcAft>
                <a:spcPts val="0"/>
              </a:spcAft>
              <a:buClr>
                <a:srgbClr val="16161F"/>
              </a:buClr>
              <a:buSzPts val="2800"/>
              <a:buNone/>
              <a:defRPr>
                <a:solidFill>
                  <a:srgbClr val="16161F"/>
                </a:solidFill>
              </a:defRPr>
            </a:lvl6pPr>
            <a:lvl7pPr lvl="6" rtl="0">
              <a:spcBef>
                <a:spcPts val="0"/>
              </a:spcBef>
              <a:spcAft>
                <a:spcPts val="0"/>
              </a:spcAft>
              <a:buClr>
                <a:srgbClr val="16161F"/>
              </a:buClr>
              <a:buSzPts val="2800"/>
              <a:buNone/>
              <a:defRPr>
                <a:solidFill>
                  <a:srgbClr val="16161F"/>
                </a:solidFill>
              </a:defRPr>
            </a:lvl7pPr>
            <a:lvl8pPr lvl="7" rtl="0">
              <a:spcBef>
                <a:spcPts val="0"/>
              </a:spcBef>
              <a:spcAft>
                <a:spcPts val="0"/>
              </a:spcAft>
              <a:buClr>
                <a:srgbClr val="16161F"/>
              </a:buClr>
              <a:buSzPts val="2800"/>
              <a:buNone/>
              <a:defRPr>
                <a:solidFill>
                  <a:srgbClr val="16161F"/>
                </a:solidFill>
              </a:defRPr>
            </a:lvl8pPr>
            <a:lvl9pPr lvl="8" rtl="0">
              <a:spcBef>
                <a:spcPts val="0"/>
              </a:spcBef>
              <a:spcAft>
                <a:spcPts val="0"/>
              </a:spcAft>
              <a:buClr>
                <a:srgbClr val="16161F"/>
              </a:buClr>
              <a:buSzPts val="2800"/>
              <a:buNone/>
              <a:defRPr>
                <a:solidFill>
                  <a:srgbClr val="16161F"/>
                </a:solidFill>
              </a:defRPr>
            </a:lvl9pPr>
          </a:lstStyle>
          <a:p/>
        </p:txBody>
      </p:sp>
      <p:sp>
        <p:nvSpPr>
          <p:cNvPr id="147" name="Google Shape;147;p40"/>
          <p:cNvSpPr txBox="1"/>
          <p:nvPr>
            <p:ph idx="1" type="body"/>
          </p:nvPr>
        </p:nvSpPr>
        <p:spPr>
          <a:xfrm>
            <a:off x="848325" y="1152475"/>
            <a:ext cx="39999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Clr>
                <a:srgbClr val="16161F"/>
              </a:buClr>
              <a:buSzPts val="1400"/>
              <a:buChar char="●"/>
              <a:defRPr>
                <a:solidFill>
                  <a:srgbClr val="16161F"/>
                </a:solidFill>
              </a:defRPr>
            </a:lvl1pPr>
            <a:lvl2pPr indent="-317500" lvl="1" marL="914400" rtl="0">
              <a:spcBef>
                <a:spcPts val="0"/>
              </a:spcBef>
              <a:spcAft>
                <a:spcPts val="0"/>
              </a:spcAft>
              <a:buClr>
                <a:srgbClr val="16161F"/>
              </a:buClr>
              <a:buSzPts val="1400"/>
              <a:buChar char="○"/>
              <a:defRPr>
                <a:solidFill>
                  <a:srgbClr val="16161F"/>
                </a:solidFill>
              </a:defRPr>
            </a:lvl2pPr>
            <a:lvl3pPr indent="-317500" lvl="2" marL="1371600" rtl="0">
              <a:spcBef>
                <a:spcPts val="0"/>
              </a:spcBef>
              <a:spcAft>
                <a:spcPts val="0"/>
              </a:spcAft>
              <a:buClr>
                <a:srgbClr val="16161F"/>
              </a:buClr>
              <a:buSzPts val="1400"/>
              <a:buChar char="■"/>
              <a:defRPr>
                <a:solidFill>
                  <a:srgbClr val="16161F"/>
                </a:solidFill>
              </a:defRPr>
            </a:lvl3pPr>
            <a:lvl4pPr indent="-317500" lvl="3" marL="1828800" rtl="0">
              <a:spcBef>
                <a:spcPts val="0"/>
              </a:spcBef>
              <a:spcAft>
                <a:spcPts val="0"/>
              </a:spcAft>
              <a:buClr>
                <a:srgbClr val="16161F"/>
              </a:buClr>
              <a:buSzPts val="1400"/>
              <a:buChar char="●"/>
              <a:defRPr>
                <a:solidFill>
                  <a:srgbClr val="16161F"/>
                </a:solidFill>
              </a:defRPr>
            </a:lvl4pPr>
            <a:lvl5pPr indent="-317500" lvl="4" marL="2286000" rtl="0">
              <a:spcBef>
                <a:spcPts val="0"/>
              </a:spcBef>
              <a:spcAft>
                <a:spcPts val="0"/>
              </a:spcAft>
              <a:buClr>
                <a:srgbClr val="16161F"/>
              </a:buClr>
              <a:buSzPts val="1400"/>
              <a:buChar char="○"/>
              <a:defRPr>
                <a:solidFill>
                  <a:srgbClr val="16161F"/>
                </a:solidFill>
              </a:defRPr>
            </a:lvl5pPr>
            <a:lvl6pPr indent="-317500" lvl="5" marL="2743200" rtl="0">
              <a:spcBef>
                <a:spcPts val="0"/>
              </a:spcBef>
              <a:spcAft>
                <a:spcPts val="0"/>
              </a:spcAft>
              <a:buClr>
                <a:srgbClr val="16161F"/>
              </a:buClr>
              <a:buSzPts val="1400"/>
              <a:buChar char="■"/>
              <a:defRPr>
                <a:solidFill>
                  <a:srgbClr val="16161F"/>
                </a:solidFill>
              </a:defRPr>
            </a:lvl6pPr>
            <a:lvl7pPr indent="-317500" lvl="6" marL="3200400" rtl="0">
              <a:spcBef>
                <a:spcPts val="0"/>
              </a:spcBef>
              <a:spcAft>
                <a:spcPts val="0"/>
              </a:spcAft>
              <a:buClr>
                <a:srgbClr val="16161F"/>
              </a:buClr>
              <a:buSzPts val="1400"/>
              <a:buChar char="●"/>
              <a:defRPr>
                <a:solidFill>
                  <a:srgbClr val="16161F"/>
                </a:solidFill>
              </a:defRPr>
            </a:lvl7pPr>
            <a:lvl8pPr indent="-317500" lvl="7" marL="3657600" rtl="0">
              <a:spcBef>
                <a:spcPts val="0"/>
              </a:spcBef>
              <a:spcAft>
                <a:spcPts val="0"/>
              </a:spcAft>
              <a:buClr>
                <a:srgbClr val="16161F"/>
              </a:buClr>
              <a:buSzPts val="1400"/>
              <a:buChar char="○"/>
              <a:defRPr>
                <a:solidFill>
                  <a:srgbClr val="16161F"/>
                </a:solidFill>
              </a:defRPr>
            </a:lvl8pPr>
            <a:lvl9pPr indent="-317500" lvl="8" marL="4114800" rtl="0">
              <a:spcBef>
                <a:spcPts val="0"/>
              </a:spcBef>
              <a:spcAft>
                <a:spcPts val="0"/>
              </a:spcAft>
              <a:buClr>
                <a:srgbClr val="16161F"/>
              </a:buClr>
              <a:buSzPts val="1400"/>
              <a:buChar char="■"/>
              <a:defRPr>
                <a:solidFill>
                  <a:srgbClr val="16161F"/>
                </a:solidFill>
              </a:defRPr>
            </a:lvl9pPr>
          </a:lstStyle>
          <a:p/>
        </p:txBody>
      </p:sp>
      <p:sp>
        <p:nvSpPr>
          <p:cNvPr id="148" name="Google Shape;148;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149" name="Google Shape;149;p40"/>
          <p:cNvSpPr/>
          <p:nvPr>
            <p:ph idx="2" type="pic"/>
          </p:nvPr>
        </p:nvSpPr>
        <p:spPr>
          <a:xfrm>
            <a:off x="5680125" y="1518750"/>
            <a:ext cx="2792400" cy="3050100"/>
          </a:xfrm>
          <a:prstGeom prst="roundRect">
            <a:avLst>
              <a:gd fmla="val 7614" name="adj"/>
            </a:avLst>
          </a:prstGeom>
          <a:noFill/>
          <a:ln>
            <a:noFill/>
          </a:ln>
        </p:spPr>
      </p:sp>
      <p:pic>
        <p:nvPicPr>
          <p:cNvPr id="150" name="Google Shape;150;p40"/>
          <p:cNvPicPr preferRelativeResize="0"/>
          <p:nvPr/>
        </p:nvPicPr>
        <p:blipFill rotWithShape="1">
          <a:blip r:embed="rId2">
            <a:alphaModFix/>
          </a:blip>
          <a:srcRect b="0" l="0" r="0" t="0"/>
          <a:stretch/>
        </p:blipFill>
        <p:spPr>
          <a:xfrm>
            <a:off x="8472450" y="274400"/>
            <a:ext cx="447675" cy="447675"/>
          </a:xfrm>
          <a:prstGeom prst="rect">
            <a:avLst/>
          </a:prstGeom>
          <a:noFill/>
          <a:ln>
            <a:noFill/>
          </a:ln>
        </p:spPr>
      </p:pic>
      <p:sp>
        <p:nvSpPr>
          <p:cNvPr id="151" name="Google Shape;151;p40"/>
          <p:cNvSpPr txBox="1"/>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 sz="800" u="none" cap="none" strike="noStrike">
                <a:solidFill>
                  <a:srgbClr val="000000"/>
                </a:solidFill>
                <a:latin typeface="Poppins"/>
                <a:ea typeface="Poppins"/>
                <a:cs typeface="Poppins"/>
                <a:sym typeface="Poppins"/>
              </a:rPr>
              <a:t>‹#›</a:t>
            </a:fld>
            <a:endParaRPr b="1" i="0" sz="800" u="none" cap="none" strike="noStrike">
              <a:solidFill>
                <a:srgbClr val="000000"/>
              </a:solidFill>
              <a:latin typeface="Poppins"/>
              <a:ea typeface="Poppins"/>
              <a:cs typeface="Poppins"/>
              <a:sym typeface="Poppins"/>
            </a:endParaRPr>
          </a:p>
        </p:txBody>
      </p:sp>
      <p:sp>
        <p:nvSpPr>
          <p:cNvPr id="152" name="Google Shape;152;p40"/>
          <p:cNvSpPr txBox="1"/>
          <p:nvPr/>
        </p:nvSpPr>
        <p:spPr>
          <a:xfrm>
            <a:off x="359950" y="4591600"/>
            <a:ext cx="809400" cy="34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800">
                <a:solidFill>
                  <a:srgbClr val="000000"/>
                </a:solidFill>
                <a:latin typeface="Poppins SemiBold"/>
                <a:ea typeface="Poppins SemiBold"/>
                <a:cs typeface="Poppins SemiBold"/>
                <a:sym typeface="Poppins SemiBold"/>
              </a:rPr>
              <a:t>native.fm</a:t>
            </a:r>
            <a:endParaRPr sz="800">
              <a:solidFill>
                <a:srgbClr val="000000"/>
              </a:solidFill>
              <a:latin typeface="Poppins SemiBold"/>
              <a:ea typeface="Poppins SemiBold"/>
              <a:cs typeface="Poppins SemiBold"/>
              <a:sym typeface="Poppins SemiBold"/>
            </a:endParaRPr>
          </a:p>
        </p:txBody>
      </p:sp>
      <p:cxnSp>
        <p:nvCxnSpPr>
          <p:cNvPr id="153" name="Google Shape;153;p40"/>
          <p:cNvCxnSpPr/>
          <p:nvPr/>
        </p:nvCxnSpPr>
        <p:spPr>
          <a:xfrm>
            <a:off x="1169350" y="4770975"/>
            <a:ext cx="1090500" cy="0"/>
          </a:xfrm>
          <a:prstGeom prst="straightConnector1">
            <a:avLst/>
          </a:prstGeom>
          <a:noFill/>
          <a:ln cap="flat" cmpd="sng" w="9525">
            <a:solidFill>
              <a:srgbClr val="000000"/>
            </a:solidFill>
            <a:prstDash val="solid"/>
            <a:round/>
            <a:headEnd len="med" w="med" type="none"/>
            <a:tailEnd len="med" w="med" type="none"/>
          </a:ln>
        </p:spPr>
      </p:cxn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nly White">
  <p:cSld name="TITLE_AND_BODY_1_1">
    <p:bg>
      <p:bgPr>
        <a:solidFill>
          <a:srgbClr val="FAFAFA"/>
        </a:solidFill>
      </p:bgPr>
    </p:bg>
    <p:spTree>
      <p:nvGrpSpPr>
        <p:cNvPr id="154" name="Shape 154"/>
        <p:cNvGrpSpPr/>
        <p:nvPr/>
      </p:nvGrpSpPr>
      <p:grpSpPr>
        <a:xfrm>
          <a:off x="0" y="0"/>
          <a:ext cx="0" cy="0"/>
          <a:chOff x="0" y="0"/>
          <a:chExt cx="0" cy="0"/>
        </a:xfrm>
      </p:grpSpPr>
      <p:sp>
        <p:nvSpPr>
          <p:cNvPr id="155" name="Google Shape;155;p41"/>
          <p:cNvSpPr/>
          <p:nvPr/>
        </p:nvSpPr>
        <p:spPr>
          <a:xfrm>
            <a:off x="0" y="-10125"/>
            <a:ext cx="9144000" cy="5143500"/>
          </a:xfrm>
          <a:prstGeom prst="rect">
            <a:avLst/>
          </a:prstGeom>
          <a:solidFill>
            <a:srgbClr val="FAFA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6" name="Google Shape;156;p41"/>
          <p:cNvCxnSpPr/>
          <p:nvPr/>
        </p:nvCxnSpPr>
        <p:spPr>
          <a:xfrm>
            <a:off x="1169350" y="4770975"/>
            <a:ext cx="1090500" cy="0"/>
          </a:xfrm>
          <a:prstGeom prst="straightConnector1">
            <a:avLst/>
          </a:prstGeom>
          <a:noFill/>
          <a:ln cap="flat" cmpd="sng" w="9525">
            <a:solidFill>
              <a:srgbClr val="000000"/>
            </a:solidFill>
            <a:prstDash val="solid"/>
            <a:round/>
            <a:headEnd len="med" w="med" type="none"/>
            <a:tailEnd len="med" w="med" type="none"/>
          </a:ln>
        </p:spPr>
      </p:cxnSp>
      <p:sp>
        <p:nvSpPr>
          <p:cNvPr id="157" name="Google Shape;157;p41"/>
          <p:cNvSpPr txBox="1"/>
          <p:nvPr>
            <p:ph type="title"/>
          </p:nvPr>
        </p:nvSpPr>
        <p:spPr>
          <a:xfrm>
            <a:off x="571500" y="485425"/>
            <a:ext cx="8064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6161F"/>
              </a:buClr>
              <a:buSzPts val="2800"/>
              <a:buNone/>
              <a:defRPr>
                <a:solidFill>
                  <a:srgbClr val="16161F"/>
                </a:solidFill>
              </a:defRPr>
            </a:lvl1pPr>
            <a:lvl2pPr lvl="1" rtl="0">
              <a:spcBef>
                <a:spcPts val="0"/>
              </a:spcBef>
              <a:spcAft>
                <a:spcPts val="0"/>
              </a:spcAft>
              <a:buClr>
                <a:srgbClr val="16161F"/>
              </a:buClr>
              <a:buSzPts val="2800"/>
              <a:buNone/>
              <a:defRPr>
                <a:solidFill>
                  <a:srgbClr val="16161F"/>
                </a:solidFill>
              </a:defRPr>
            </a:lvl2pPr>
            <a:lvl3pPr lvl="2" rtl="0">
              <a:spcBef>
                <a:spcPts val="0"/>
              </a:spcBef>
              <a:spcAft>
                <a:spcPts val="0"/>
              </a:spcAft>
              <a:buClr>
                <a:srgbClr val="16161F"/>
              </a:buClr>
              <a:buSzPts val="2800"/>
              <a:buNone/>
              <a:defRPr>
                <a:solidFill>
                  <a:srgbClr val="16161F"/>
                </a:solidFill>
              </a:defRPr>
            </a:lvl3pPr>
            <a:lvl4pPr lvl="3" rtl="0">
              <a:spcBef>
                <a:spcPts val="0"/>
              </a:spcBef>
              <a:spcAft>
                <a:spcPts val="0"/>
              </a:spcAft>
              <a:buClr>
                <a:srgbClr val="16161F"/>
              </a:buClr>
              <a:buSzPts val="2800"/>
              <a:buNone/>
              <a:defRPr>
                <a:solidFill>
                  <a:srgbClr val="16161F"/>
                </a:solidFill>
              </a:defRPr>
            </a:lvl4pPr>
            <a:lvl5pPr lvl="4" rtl="0">
              <a:spcBef>
                <a:spcPts val="0"/>
              </a:spcBef>
              <a:spcAft>
                <a:spcPts val="0"/>
              </a:spcAft>
              <a:buClr>
                <a:srgbClr val="16161F"/>
              </a:buClr>
              <a:buSzPts val="2800"/>
              <a:buNone/>
              <a:defRPr>
                <a:solidFill>
                  <a:srgbClr val="16161F"/>
                </a:solidFill>
              </a:defRPr>
            </a:lvl5pPr>
            <a:lvl6pPr lvl="5" rtl="0">
              <a:spcBef>
                <a:spcPts val="0"/>
              </a:spcBef>
              <a:spcAft>
                <a:spcPts val="0"/>
              </a:spcAft>
              <a:buClr>
                <a:srgbClr val="16161F"/>
              </a:buClr>
              <a:buSzPts val="2800"/>
              <a:buNone/>
              <a:defRPr>
                <a:solidFill>
                  <a:srgbClr val="16161F"/>
                </a:solidFill>
              </a:defRPr>
            </a:lvl6pPr>
            <a:lvl7pPr lvl="6" rtl="0">
              <a:spcBef>
                <a:spcPts val="0"/>
              </a:spcBef>
              <a:spcAft>
                <a:spcPts val="0"/>
              </a:spcAft>
              <a:buClr>
                <a:srgbClr val="16161F"/>
              </a:buClr>
              <a:buSzPts val="2800"/>
              <a:buNone/>
              <a:defRPr>
                <a:solidFill>
                  <a:srgbClr val="16161F"/>
                </a:solidFill>
              </a:defRPr>
            </a:lvl7pPr>
            <a:lvl8pPr lvl="7" rtl="0">
              <a:spcBef>
                <a:spcPts val="0"/>
              </a:spcBef>
              <a:spcAft>
                <a:spcPts val="0"/>
              </a:spcAft>
              <a:buClr>
                <a:srgbClr val="16161F"/>
              </a:buClr>
              <a:buSzPts val="2800"/>
              <a:buNone/>
              <a:defRPr>
                <a:solidFill>
                  <a:srgbClr val="16161F"/>
                </a:solidFill>
              </a:defRPr>
            </a:lvl8pPr>
            <a:lvl9pPr lvl="8" rtl="0">
              <a:spcBef>
                <a:spcPts val="0"/>
              </a:spcBef>
              <a:spcAft>
                <a:spcPts val="0"/>
              </a:spcAft>
              <a:buClr>
                <a:srgbClr val="16161F"/>
              </a:buClr>
              <a:buSzPts val="2800"/>
              <a:buNone/>
              <a:defRPr>
                <a:solidFill>
                  <a:srgbClr val="16161F"/>
                </a:solidFill>
              </a:defRPr>
            </a:lvl9pPr>
          </a:lstStyle>
          <a:p/>
        </p:txBody>
      </p:sp>
      <p:sp>
        <p:nvSpPr>
          <p:cNvPr id="158" name="Google Shape;158;p41"/>
          <p:cNvSpPr txBox="1"/>
          <p:nvPr>
            <p:ph idx="1" type="body"/>
          </p:nvPr>
        </p:nvSpPr>
        <p:spPr>
          <a:xfrm>
            <a:off x="858450" y="1152475"/>
            <a:ext cx="78795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Clr>
                <a:srgbClr val="16161F"/>
              </a:buClr>
              <a:buSzPts val="1400"/>
              <a:buChar char="●"/>
              <a:defRPr>
                <a:solidFill>
                  <a:srgbClr val="16161F"/>
                </a:solidFill>
              </a:defRPr>
            </a:lvl1pPr>
            <a:lvl2pPr indent="-317500" lvl="1" marL="914400" rtl="0">
              <a:spcBef>
                <a:spcPts val="0"/>
              </a:spcBef>
              <a:spcAft>
                <a:spcPts val="0"/>
              </a:spcAft>
              <a:buClr>
                <a:srgbClr val="16161F"/>
              </a:buClr>
              <a:buSzPts val="1400"/>
              <a:buChar char="○"/>
              <a:defRPr>
                <a:solidFill>
                  <a:srgbClr val="16161F"/>
                </a:solidFill>
              </a:defRPr>
            </a:lvl2pPr>
            <a:lvl3pPr indent="-317500" lvl="2" marL="1371600" rtl="0">
              <a:spcBef>
                <a:spcPts val="0"/>
              </a:spcBef>
              <a:spcAft>
                <a:spcPts val="0"/>
              </a:spcAft>
              <a:buClr>
                <a:srgbClr val="16161F"/>
              </a:buClr>
              <a:buSzPts val="1400"/>
              <a:buChar char="■"/>
              <a:defRPr>
                <a:solidFill>
                  <a:srgbClr val="16161F"/>
                </a:solidFill>
              </a:defRPr>
            </a:lvl3pPr>
            <a:lvl4pPr indent="-317500" lvl="3" marL="1828800" rtl="0">
              <a:spcBef>
                <a:spcPts val="0"/>
              </a:spcBef>
              <a:spcAft>
                <a:spcPts val="0"/>
              </a:spcAft>
              <a:buClr>
                <a:srgbClr val="16161F"/>
              </a:buClr>
              <a:buSzPts val="1400"/>
              <a:buChar char="●"/>
              <a:defRPr>
                <a:solidFill>
                  <a:srgbClr val="16161F"/>
                </a:solidFill>
              </a:defRPr>
            </a:lvl4pPr>
            <a:lvl5pPr indent="-317500" lvl="4" marL="2286000" rtl="0">
              <a:spcBef>
                <a:spcPts val="0"/>
              </a:spcBef>
              <a:spcAft>
                <a:spcPts val="0"/>
              </a:spcAft>
              <a:buClr>
                <a:srgbClr val="16161F"/>
              </a:buClr>
              <a:buSzPts val="1400"/>
              <a:buChar char="○"/>
              <a:defRPr>
                <a:solidFill>
                  <a:srgbClr val="16161F"/>
                </a:solidFill>
              </a:defRPr>
            </a:lvl5pPr>
            <a:lvl6pPr indent="-317500" lvl="5" marL="2743200" rtl="0">
              <a:spcBef>
                <a:spcPts val="0"/>
              </a:spcBef>
              <a:spcAft>
                <a:spcPts val="0"/>
              </a:spcAft>
              <a:buClr>
                <a:srgbClr val="16161F"/>
              </a:buClr>
              <a:buSzPts val="1400"/>
              <a:buChar char="■"/>
              <a:defRPr>
                <a:solidFill>
                  <a:srgbClr val="16161F"/>
                </a:solidFill>
              </a:defRPr>
            </a:lvl6pPr>
            <a:lvl7pPr indent="-317500" lvl="6" marL="3200400" rtl="0">
              <a:spcBef>
                <a:spcPts val="0"/>
              </a:spcBef>
              <a:spcAft>
                <a:spcPts val="0"/>
              </a:spcAft>
              <a:buClr>
                <a:srgbClr val="16161F"/>
              </a:buClr>
              <a:buSzPts val="1400"/>
              <a:buChar char="●"/>
              <a:defRPr>
                <a:solidFill>
                  <a:srgbClr val="16161F"/>
                </a:solidFill>
              </a:defRPr>
            </a:lvl7pPr>
            <a:lvl8pPr indent="-317500" lvl="7" marL="3657600" rtl="0">
              <a:spcBef>
                <a:spcPts val="0"/>
              </a:spcBef>
              <a:spcAft>
                <a:spcPts val="0"/>
              </a:spcAft>
              <a:buClr>
                <a:srgbClr val="16161F"/>
              </a:buClr>
              <a:buSzPts val="1400"/>
              <a:buChar char="○"/>
              <a:defRPr>
                <a:solidFill>
                  <a:srgbClr val="16161F"/>
                </a:solidFill>
              </a:defRPr>
            </a:lvl8pPr>
            <a:lvl9pPr indent="-317500" lvl="8" marL="4114800" rtl="0">
              <a:spcBef>
                <a:spcPts val="0"/>
              </a:spcBef>
              <a:spcAft>
                <a:spcPts val="0"/>
              </a:spcAft>
              <a:buClr>
                <a:srgbClr val="16161F"/>
              </a:buClr>
              <a:buSzPts val="1400"/>
              <a:buChar char="■"/>
              <a:defRPr>
                <a:solidFill>
                  <a:srgbClr val="16161F"/>
                </a:solidFill>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White">
  <p:cSld name="TITLE_AND_BODY_1_1_2">
    <p:bg>
      <p:bgPr>
        <a:solidFill>
          <a:srgbClr val="FAFAFA"/>
        </a:solidFill>
      </p:bgPr>
    </p:bg>
    <p:spTree>
      <p:nvGrpSpPr>
        <p:cNvPr id="159" name="Shape 159"/>
        <p:cNvGrpSpPr/>
        <p:nvPr/>
      </p:nvGrpSpPr>
      <p:grpSpPr>
        <a:xfrm>
          <a:off x="0" y="0"/>
          <a:ext cx="0" cy="0"/>
          <a:chOff x="0" y="0"/>
          <a:chExt cx="0" cy="0"/>
        </a:xfrm>
      </p:grpSpPr>
      <p:sp>
        <p:nvSpPr>
          <p:cNvPr id="160" name="Google Shape;160;p42"/>
          <p:cNvSpPr/>
          <p:nvPr/>
        </p:nvSpPr>
        <p:spPr>
          <a:xfrm>
            <a:off x="0" y="-10125"/>
            <a:ext cx="9144000" cy="5143500"/>
          </a:xfrm>
          <a:prstGeom prst="rect">
            <a:avLst/>
          </a:prstGeom>
          <a:solidFill>
            <a:srgbClr val="FAFA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42"/>
          <p:cNvSpPr txBox="1"/>
          <p:nvPr>
            <p:ph type="title"/>
          </p:nvPr>
        </p:nvSpPr>
        <p:spPr>
          <a:xfrm>
            <a:off x="571500" y="485425"/>
            <a:ext cx="8064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6161F"/>
              </a:buClr>
              <a:buSzPts val="2800"/>
              <a:buNone/>
              <a:defRPr>
                <a:solidFill>
                  <a:srgbClr val="16161F"/>
                </a:solidFill>
              </a:defRPr>
            </a:lvl1pPr>
            <a:lvl2pPr lvl="1" rtl="0">
              <a:spcBef>
                <a:spcPts val="0"/>
              </a:spcBef>
              <a:spcAft>
                <a:spcPts val="0"/>
              </a:spcAft>
              <a:buClr>
                <a:srgbClr val="16161F"/>
              </a:buClr>
              <a:buSzPts val="2800"/>
              <a:buNone/>
              <a:defRPr>
                <a:solidFill>
                  <a:srgbClr val="16161F"/>
                </a:solidFill>
              </a:defRPr>
            </a:lvl2pPr>
            <a:lvl3pPr lvl="2" rtl="0">
              <a:spcBef>
                <a:spcPts val="0"/>
              </a:spcBef>
              <a:spcAft>
                <a:spcPts val="0"/>
              </a:spcAft>
              <a:buClr>
                <a:srgbClr val="16161F"/>
              </a:buClr>
              <a:buSzPts val="2800"/>
              <a:buNone/>
              <a:defRPr>
                <a:solidFill>
                  <a:srgbClr val="16161F"/>
                </a:solidFill>
              </a:defRPr>
            </a:lvl3pPr>
            <a:lvl4pPr lvl="3" rtl="0">
              <a:spcBef>
                <a:spcPts val="0"/>
              </a:spcBef>
              <a:spcAft>
                <a:spcPts val="0"/>
              </a:spcAft>
              <a:buClr>
                <a:srgbClr val="16161F"/>
              </a:buClr>
              <a:buSzPts val="2800"/>
              <a:buNone/>
              <a:defRPr>
                <a:solidFill>
                  <a:srgbClr val="16161F"/>
                </a:solidFill>
              </a:defRPr>
            </a:lvl4pPr>
            <a:lvl5pPr lvl="4" rtl="0">
              <a:spcBef>
                <a:spcPts val="0"/>
              </a:spcBef>
              <a:spcAft>
                <a:spcPts val="0"/>
              </a:spcAft>
              <a:buClr>
                <a:srgbClr val="16161F"/>
              </a:buClr>
              <a:buSzPts val="2800"/>
              <a:buNone/>
              <a:defRPr>
                <a:solidFill>
                  <a:srgbClr val="16161F"/>
                </a:solidFill>
              </a:defRPr>
            </a:lvl5pPr>
            <a:lvl6pPr lvl="5" rtl="0">
              <a:spcBef>
                <a:spcPts val="0"/>
              </a:spcBef>
              <a:spcAft>
                <a:spcPts val="0"/>
              </a:spcAft>
              <a:buClr>
                <a:srgbClr val="16161F"/>
              </a:buClr>
              <a:buSzPts val="2800"/>
              <a:buNone/>
              <a:defRPr>
                <a:solidFill>
                  <a:srgbClr val="16161F"/>
                </a:solidFill>
              </a:defRPr>
            </a:lvl6pPr>
            <a:lvl7pPr lvl="6" rtl="0">
              <a:spcBef>
                <a:spcPts val="0"/>
              </a:spcBef>
              <a:spcAft>
                <a:spcPts val="0"/>
              </a:spcAft>
              <a:buClr>
                <a:srgbClr val="16161F"/>
              </a:buClr>
              <a:buSzPts val="2800"/>
              <a:buNone/>
              <a:defRPr>
                <a:solidFill>
                  <a:srgbClr val="16161F"/>
                </a:solidFill>
              </a:defRPr>
            </a:lvl7pPr>
            <a:lvl8pPr lvl="7" rtl="0">
              <a:spcBef>
                <a:spcPts val="0"/>
              </a:spcBef>
              <a:spcAft>
                <a:spcPts val="0"/>
              </a:spcAft>
              <a:buClr>
                <a:srgbClr val="16161F"/>
              </a:buClr>
              <a:buSzPts val="2800"/>
              <a:buNone/>
              <a:defRPr>
                <a:solidFill>
                  <a:srgbClr val="16161F"/>
                </a:solidFill>
              </a:defRPr>
            </a:lvl8pPr>
            <a:lvl9pPr lvl="8" rtl="0">
              <a:spcBef>
                <a:spcPts val="0"/>
              </a:spcBef>
              <a:spcAft>
                <a:spcPts val="0"/>
              </a:spcAft>
              <a:buClr>
                <a:srgbClr val="16161F"/>
              </a:buClr>
              <a:buSzPts val="2800"/>
              <a:buNone/>
              <a:defRPr>
                <a:solidFill>
                  <a:srgbClr val="16161F"/>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ld quote Pink">
  <p:cSld name="TITLE_AND_BODY_1_1_1_1_1">
    <p:bg>
      <p:bgPr>
        <a:solidFill>
          <a:srgbClr val="F5BCD2"/>
        </a:solidFill>
      </p:bgPr>
    </p:bg>
    <p:spTree>
      <p:nvGrpSpPr>
        <p:cNvPr id="162" name="Shape 162"/>
        <p:cNvGrpSpPr/>
        <p:nvPr/>
      </p:nvGrpSpPr>
      <p:grpSpPr>
        <a:xfrm>
          <a:off x="0" y="0"/>
          <a:ext cx="0" cy="0"/>
          <a:chOff x="0" y="0"/>
          <a:chExt cx="0" cy="0"/>
        </a:xfrm>
      </p:grpSpPr>
      <p:sp>
        <p:nvSpPr>
          <p:cNvPr id="163" name="Google Shape;163;p43"/>
          <p:cNvSpPr txBox="1"/>
          <p:nvPr>
            <p:ph type="title"/>
          </p:nvPr>
        </p:nvSpPr>
        <p:spPr>
          <a:xfrm>
            <a:off x="510750" y="1346625"/>
            <a:ext cx="5098500" cy="26784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FAFAFA"/>
              </a:buClr>
              <a:buSzPts val="2400"/>
              <a:buNone/>
              <a:defRPr sz="2400">
                <a:solidFill>
                  <a:srgbClr val="FAFAFA"/>
                </a:solidFill>
              </a:defRPr>
            </a:lvl1pPr>
            <a:lvl2pPr lvl="1" rtl="0">
              <a:spcBef>
                <a:spcPts val="0"/>
              </a:spcBef>
              <a:spcAft>
                <a:spcPts val="0"/>
              </a:spcAft>
              <a:buClr>
                <a:srgbClr val="16161F"/>
              </a:buClr>
              <a:buSzPts val="2400"/>
              <a:buNone/>
              <a:defRPr sz="2400">
                <a:solidFill>
                  <a:srgbClr val="16161F"/>
                </a:solidFill>
              </a:defRPr>
            </a:lvl2pPr>
            <a:lvl3pPr lvl="2" rtl="0">
              <a:spcBef>
                <a:spcPts val="0"/>
              </a:spcBef>
              <a:spcAft>
                <a:spcPts val="0"/>
              </a:spcAft>
              <a:buClr>
                <a:srgbClr val="16161F"/>
              </a:buClr>
              <a:buSzPts val="2400"/>
              <a:buNone/>
              <a:defRPr sz="2400">
                <a:solidFill>
                  <a:srgbClr val="16161F"/>
                </a:solidFill>
              </a:defRPr>
            </a:lvl3pPr>
            <a:lvl4pPr lvl="3" rtl="0">
              <a:spcBef>
                <a:spcPts val="0"/>
              </a:spcBef>
              <a:spcAft>
                <a:spcPts val="0"/>
              </a:spcAft>
              <a:buClr>
                <a:srgbClr val="16161F"/>
              </a:buClr>
              <a:buSzPts val="2400"/>
              <a:buNone/>
              <a:defRPr sz="2400">
                <a:solidFill>
                  <a:srgbClr val="16161F"/>
                </a:solidFill>
              </a:defRPr>
            </a:lvl4pPr>
            <a:lvl5pPr lvl="4" rtl="0">
              <a:spcBef>
                <a:spcPts val="0"/>
              </a:spcBef>
              <a:spcAft>
                <a:spcPts val="0"/>
              </a:spcAft>
              <a:buClr>
                <a:srgbClr val="16161F"/>
              </a:buClr>
              <a:buSzPts val="2400"/>
              <a:buNone/>
              <a:defRPr sz="2400">
                <a:solidFill>
                  <a:srgbClr val="16161F"/>
                </a:solidFill>
              </a:defRPr>
            </a:lvl5pPr>
            <a:lvl6pPr lvl="5" rtl="0">
              <a:spcBef>
                <a:spcPts val="0"/>
              </a:spcBef>
              <a:spcAft>
                <a:spcPts val="0"/>
              </a:spcAft>
              <a:buClr>
                <a:srgbClr val="16161F"/>
              </a:buClr>
              <a:buSzPts val="2400"/>
              <a:buNone/>
              <a:defRPr sz="2400">
                <a:solidFill>
                  <a:srgbClr val="16161F"/>
                </a:solidFill>
              </a:defRPr>
            </a:lvl6pPr>
            <a:lvl7pPr lvl="6" rtl="0">
              <a:spcBef>
                <a:spcPts val="0"/>
              </a:spcBef>
              <a:spcAft>
                <a:spcPts val="0"/>
              </a:spcAft>
              <a:buClr>
                <a:srgbClr val="16161F"/>
              </a:buClr>
              <a:buSzPts val="2400"/>
              <a:buNone/>
              <a:defRPr sz="2400">
                <a:solidFill>
                  <a:srgbClr val="16161F"/>
                </a:solidFill>
              </a:defRPr>
            </a:lvl7pPr>
            <a:lvl8pPr lvl="7" rtl="0">
              <a:spcBef>
                <a:spcPts val="0"/>
              </a:spcBef>
              <a:spcAft>
                <a:spcPts val="0"/>
              </a:spcAft>
              <a:buClr>
                <a:srgbClr val="16161F"/>
              </a:buClr>
              <a:buSzPts val="2400"/>
              <a:buNone/>
              <a:defRPr sz="2400">
                <a:solidFill>
                  <a:srgbClr val="16161F"/>
                </a:solidFill>
              </a:defRPr>
            </a:lvl8pPr>
            <a:lvl9pPr lvl="8" rtl="0">
              <a:spcBef>
                <a:spcPts val="0"/>
              </a:spcBef>
              <a:spcAft>
                <a:spcPts val="0"/>
              </a:spcAft>
              <a:buClr>
                <a:srgbClr val="16161F"/>
              </a:buClr>
              <a:buSzPts val="2400"/>
              <a:buNone/>
              <a:defRPr sz="2400">
                <a:solidFill>
                  <a:srgbClr val="16161F"/>
                </a:solidFill>
              </a:defRPr>
            </a:lvl9pPr>
          </a:lstStyle>
          <a:p/>
        </p:txBody>
      </p:sp>
      <p:sp>
        <p:nvSpPr>
          <p:cNvPr id="164" name="Google Shape;164;p43"/>
          <p:cNvSpPr/>
          <p:nvPr>
            <p:ph idx="2" type="pic"/>
          </p:nvPr>
        </p:nvSpPr>
        <p:spPr>
          <a:xfrm>
            <a:off x="5973750" y="951750"/>
            <a:ext cx="2804700" cy="3321000"/>
          </a:xfrm>
          <a:prstGeom prst="roundRect">
            <a:avLst>
              <a:gd fmla="val 5415" name="adj"/>
            </a:avLst>
          </a:prstGeom>
          <a:noFill/>
          <a:ln>
            <a:noFill/>
          </a:ln>
        </p:spPr>
      </p:sp>
      <p:sp>
        <p:nvSpPr>
          <p:cNvPr id="165" name="Google Shape;165;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gn off page">
  <p:cSld name="TITLE_1">
    <p:spTree>
      <p:nvGrpSpPr>
        <p:cNvPr id="166" name="Shape 166"/>
        <p:cNvGrpSpPr/>
        <p:nvPr/>
      </p:nvGrpSpPr>
      <p:grpSpPr>
        <a:xfrm>
          <a:off x="0" y="0"/>
          <a:ext cx="0" cy="0"/>
          <a:chOff x="0" y="0"/>
          <a:chExt cx="0" cy="0"/>
        </a:xfrm>
      </p:grpSpPr>
      <p:sp>
        <p:nvSpPr>
          <p:cNvPr id="167" name="Google Shape;167;p44"/>
          <p:cNvSpPr/>
          <p:nvPr/>
        </p:nvSpPr>
        <p:spPr>
          <a:xfrm>
            <a:off x="0" y="0"/>
            <a:ext cx="9144000" cy="5143500"/>
          </a:xfrm>
          <a:prstGeom prst="rect">
            <a:avLst/>
          </a:prstGeom>
          <a:solidFill>
            <a:srgbClr val="1616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44"/>
          <p:cNvSpPr txBox="1"/>
          <p:nvPr>
            <p:ph type="title"/>
          </p:nvPr>
        </p:nvSpPr>
        <p:spPr>
          <a:xfrm>
            <a:off x="1609875" y="2835000"/>
            <a:ext cx="5924400" cy="573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pic>
        <p:nvPicPr>
          <p:cNvPr id="169" name="Google Shape;169;p44"/>
          <p:cNvPicPr preferRelativeResize="0"/>
          <p:nvPr/>
        </p:nvPicPr>
        <p:blipFill>
          <a:blip r:embed="rId2">
            <a:alphaModFix/>
          </a:blip>
          <a:stretch>
            <a:fillRect/>
          </a:stretch>
        </p:blipFill>
        <p:spPr>
          <a:xfrm>
            <a:off x="4211326" y="1908751"/>
            <a:ext cx="721300" cy="692475"/>
          </a:xfrm>
          <a:prstGeom prst="rect">
            <a:avLst/>
          </a:prstGeom>
          <a:noFill/>
          <a:ln>
            <a:noFill/>
          </a:ln>
        </p:spPr>
      </p:pic>
      <p:sp>
        <p:nvSpPr>
          <p:cNvPr id="170" name="Google Shape;170;p44"/>
          <p:cNvSpPr txBox="1"/>
          <p:nvPr>
            <p:ph idx="2" type="title"/>
          </p:nvPr>
        </p:nvSpPr>
        <p:spPr>
          <a:xfrm>
            <a:off x="1609875" y="3331125"/>
            <a:ext cx="5924400" cy="5736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A6C8E"/>
              </a:buClr>
              <a:buSzPts val="2200"/>
              <a:buNone/>
              <a:defRPr sz="2200">
                <a:solidFill>
                  <a:srgbClr val="FA6C8E"/>
                </a:solidFill>
              </a:defRPr>
            </a:lvl1pPr>
            <a:lvl2pPr lvl="1" rtl="0" algn="ctr">
              <a:spcBef>
                <a:spcPts val="0"/>
              </a:spcBef>
              <a:spcAft>
                <a:spcPts val="0"/>
              </a:spcAft>
              <a:buClr>
                <a:srgbClr val="FA6C8E"/>
              </a:buClr>
              <a:buSzPts val="2200"/>
              <a:buNone/>
              <a:defRPr sz="2200">
                <a:solidFill>
                  <a:srgbClr val="FA6C8E"/>
                </a:solidFill>
              </a:defRPr>
            </a:lvl2pPr>
            <a:lvl3pPr lvl="2" rtl="0" algn="ctr">
              <a:spcBef>
                <a:spcPts val="0"/>
              </a:spcBef>
              <a:spcAft>
                <a:spcPts val="0"/>
              </a:spcAft>
              <a:buClr>
                <a:srgbClr val="FA6C8E"/>
              </a:buClr>
              <a:buSzPts val="2200"/>
              <a:buNone/>
              <a:defRPr sz="2200">
                <a:solidFill>
                  <a:srgbClr val="FA6C8E"/>
                </a:solidFill>
              </a:defRPr>
            </a:lvl3pPr>
            <a:lvl4pPr lvl="3" rtl="0" algn="ctr">
              <a:spcBef>
                <a:spcPts val="0"/>
              </a:spcBef>
              <a:spcAft>
                <a:spcPts val="0"/>
              </a:spcAft>
              <a:buClr>
                <a:srgbClr val="FA6C8E"/>
              </a:buClr>
              <a:buSzPts val="2200"/>
              <a:buNone/>
              <a:defRPr sz="2200">
                <a:solidFill>
                  <a:srgbClr val="FA6C8E"/>
                </a:solidFill>
              </a:defRPr>
            </a:lvl4pPr>
            <a:lvl5pPr lvl="4" rtl="0" algn="ctr">
              <a:spcBef>
                <a:spcPts val="0"/>
              </a:spcBef>
              <a:spcAft>
                <a:spcPts val="0"/>
              </a:spcAft>
              <a:buClr>
                <a:srgbClr val="FA6C8E"/>
              </a:buClr>
              <a:buSzPts val="2200"/>
              <a:buNone/>
              <a:defRPr sz="2200">
                <a:solidFill>
                  <a:srgbClr val="FA6C8E"/>
                </a:solidFill>
              </a:defRPr>
            </a:lvl5pPr>
            <a:lvl6pPr lvl="5" rtl="0" algn="ctr">
              <a:spcBef>
                <a:spcPts val="0"/>
              </a:spcBef>
              <a:spcAft>
                <a:spcPts val="0"/>
              </a:spcAft>
              <a:buClr>
                <a:srgbClr val="FA6C8E"/>
              </a:buClr>
              <a:buSzPts val="2200"/>
              <a:buNone/>
              <a:defRPr sz="2200">
                <a:solidFill>
                  <a:srgbClr val="FA6C8E"/>
                </a:solidFill>
              </a:defRPr>
            </a:lvl6pPr>
            <a:lvl7pPr lvl="6" rtl="0" algn="ctr">
              <a:spcBef>
                <a:spcPts val="0"/>
              </a:spcBef>
              <a:spcAft>
                <a:spcPts val="0"/>
              </a:spcAft>
              <a:buClr>
                <a:srgbClr val="FA6C8E"/>
              </a:buClr>
              <a:buSzPts val="2200"/>
              <a:buNone/>
              <a:defRPr sz="2200">
                <a:solidFill>
                  <a:srgbClr val="FA6C8E"/>
                </a:solidFill>
              </a:defRPr>
            </a:lvl7pPr>
            <a:lvl8pPr lvl="7" rtl="0" algn="ctr">
              <a:spcBef>
                <a:spcPts val="0"/>
              </a:spcBef>
              <a:spcAft>
                <a:spcPts val="0"/>
              </a:spcAft>
              <a:buClr>
                <a:srgbClr val="FA6C8E"/>
              </a:buClr>
              <a:buSzPts val="2200"/>
              <a:buNone/>
              <a:defRPr sz="2200">
                <a:solidFill>
                  <a:srgbClr val="FA6C8E"/>
                </a:solidFill>
              </a:defRPr>
            </a:lvl8pPr>
            <a:lvl9pPr lvl="8" rtl="0" algn="ctr">
              <a:spcBef>
                <a:spcPts val="0"/>
              </a:spcBef>
              <a:spcAft>
                <a:spcPts val="0"/>
              </a:spcAft>
              <a:buClr>
                <a:srgbClr val="FA6C8E"/>
              </a:buClr>
              <a:buSzPts val="2200"/>
              <a:buNone/>
              <a:defRPr sz="2200">
                <a:solidFill>
                  <a:srgbClr val="FA6C8E"/>
                </a:solidFill>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ck blank">
  <p:cSld name="CUSTOM_9">
    <p:bg>
      <p:bgPr>
        <a:solidFill>
          <a:srgbClr val="16161F"/>
        </a:solidFill>
      </p:bgPr>
    </p:bg>
    <p:spTree>
      <p:nvGrpSpPr>
        <p:cNvPr id="171" name="Shape 171"/>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5">
  <p:cSld name="TITLE_5">
    <p:spTree>
      <p:nvGrpSpPr>
        <p:cNvPr id="172" name="Shape 172"/>
        <p:cNvGrpSpPr/>
        <p:nvPr/>
      </p:nvGrpSpPr>
      <p:grpSpPr>
        <a:xfrm>
          <a:off x="0" y="0"/>
          <a:ext cx="0" cy="0"/>
          <a:chOff x="0" y="0"/>
          <a:chExt cx="0" cy="0"/>
        </a:xfrm>
      </p:grpSpPr>
      <p:sp>
        <p:nvSpPr>
          <p:cNvPr id="173" name="Google Shape;173;p46"/>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74" name="Google Shape;174;p46"/>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75" name="Google Shape;175;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6" name="Shape 176"/>
        <p:cNvGrpSpPr/>
        <p:nvPr/>
      </p:nvGrpSpPr>
      <p:grpSpPr>
        <a:xfrm>
          <a:off x="0" y="0"/>
          <a:ext cx="0" cy="0"/>
          <a:chOff x="0" y="0"/>
          <a:chExt cx="0" cy="0"/>
        </a:xfrm>
      </p:grpSpPr>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6">
  <p:cSld name="TITLE_6">
    <p:spTree>
      <p:nvGrpSpPr>
        <p:cNvPr id="177" name="Shape 177"/>
        <p:cNvGrpSpPr/>
        <p:nvPr/>
      </p:nvGrpSpPr>
      <p:grpSpPr>
        <a:xfrm>
          <a:off x="0" y="0"/>
          <a:ext cx="0" cy="0"/>
          <a:chOff x="0" y="0"/>
          <a:chExt cx="0" cy="0"/>
        </a:xfrm>
      </p:grpSpPr>
      <p:sp>
        <p:nvSpPr>
          <p:cNvPr id="178" name="Google Shape;178;p48"/>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79" name="Google Shape;179;p48"/>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80" name="Google Shape;180;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5" name="Shape 185"/>
        <p:cNvGrpSpPr/>
        <p:nvPr/>
      </p:nvGrpSpPr>
      <p:grpSpPr>
        <a:xfrm>
          <a:off x="0" y="0"/>
          <a:ext cx="0" cy="0"/>
          <a:chOff x="0" y="0"/>
          <a:chExt cx="0" cy="0"/>
        </a:xfrm>
      </p:grpSpPr>
      <p:sp>
        <p:nvSpPr>
          <p:cNvPr id="186" name="Google Shape;186;p50"/>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87" name="Google Shape;187;p50"/>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88" name="Google Shape;188;p5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9" name="Shape 189"/>
        <p:cNvGrpSpPr/>
        <p:nvPr/>
      </p:nvGrpSpPr>
      <p:grpSpPr>
        <a:xfrm>
          <a:off x="0" y="0"/>
          <a:ext cx="0" cy="0"/>
          <a:chOff x="0" y="0"/>
          <a:chExt cx="0" cy="0"/>
        </a:xfrm>
      </p:grpSpPr>
      <p:sp>
        <p:nvSpPr>
          <p:cNvPr id="190" name="Google Shape;190;p51"/>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91" name="Google Shape;191;p5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2" name="Shape 192"/>
        <p:cNvGrpSpPr/>
        <p:nvPr/>
      </p:nvGrpSpPr>
      <p:grpSpPr>
        <a:xfrm>
          <a:off x="0" y="0"/>
          <a:ext cx="0" cy="0"/>
          <a:chOff x="0" y="0"/>
          <a:chExt cx="0" cy="0"/>
        </a:xfrm>
      </p:grpSpPr>
      <p:sp>
        <p:nvSpPr>
          <p:cNvPr id="193" name="Google Shape;193;p5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94" name="Google Shape;194;p5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95" name="Google Shape;195;p5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96" name="Shape 196"/>
        <p:cNvGrpSpPr/>
        <p:nvPr/>
      </p:nvGrpSpPr>
      <p:grpSpPr>
        <a:xfrm>
          <a:off x="0" y="0"/>
          <a:ext cx="0" cy="0"/>
          <a:chOff x="0" y="0"/>
          <a:chExt cx="0" cy="0"/>
        </a:xfrm>
      </p:grpSpPr>
      <p:sp>
        <p:nvSpPr>
          <p:cNvPr id="197" name="Google Shape;197;p5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98" name="Google Shape;198;p53"/>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99" name="Google Shape;199;p53"/>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00" name="Google Shape;200;p5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1" name="Shape 201"/>
        <p:cNvGrpSpPr/>
        <p:nvPr/>
      </p:nvGrpSpPr>
      <p:grpSpPr>
        <a:xfrm>
          <a:off x="0" y="0"/>
          <a:ext cx="0" cy="0"/>
          <a:chOff x="0" y="0"/>
          <a:chExt cx="0" cy="0"/>
        </a:xfrm>
      </p:grpSpPr>
      <p:sp>
        <p:nvSpPr>
          <p:cNvPr id="202" name="Google Shape;202;p5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03" name="Google Shape;203;p5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04" name="Shape 204"/>
        <p:cNvGrpSpPr/>
        <p:nvPr/>
      </p:nvGrpSpPr>
      <p:grpSpPr>
        <a:xfrm>
          <a:off x="0" y="0"/>
          <a:ext cx="0" cy="0"/>
          <a:chOff x="0" y="0"/>
          <a:chExt cx="0" cy="0"/>
        </a:xfrm>
      </p:grpSpPr>
      <p:sp>
        <p:nvSpPr>
          <p:cNvPr id="205" name="Google Shape;205;p55"/>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06" name="Google Shape;206;p55"/>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07" name="Google Shape;207;p5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08" name="Shape 208"/>
        <p:cNvGrpSpPr/>
        <p:nvPr/>
      </p:nvGrpSpPr>
      <p:grpSpPr>
        <a:xfrm>
          <a:off x="0" y="0"/>
          <a:ext cx="0" cy="0"/>
          <a:chOff x="0" y="0"/>
          <a:chExt cx="0" cy="0"/>
        </a:xfrm>
      </p:grpSpPr>
      <p:sp>
        <p:nvSpPr>
          <p:cNvPr id="209" name="Google Shape;209;p56"/>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210" name="Google Shape;210;p5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11" name="Shape 211"/>
        <p:cNvGrpSpPr/>
        <p:nvPr/>
      </p:nvGrpSpPr>
      <p:grpSpPr>
        <a:xfrm>
          <a:off x="0" y="0"/>
          <a:ext cx="0" cy="0"/>
          <a:chOff x="0" y="0"/>
          <a:chExt cx="0" cy="0"/>
        </a:xfrm>
      </p:grpSpPr>
      <p:sp>
        <p:nvSpPr>
          <p:cNvPr id="212" name="Google Shape;212;p5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57"/>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214" name="Google Shape;214;p57"/>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15" name="Google Shape;215;p57"/>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16" name="Google Shape;216;p5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17" name="Shape 217"/>
        <p:cNvGrpSpPr/>
        <p:nvPr/>
      </p:nvGrpSpPr>
      <p:grpSpPr>
        <a:xfrm>
          <a:off x="0" y="0"/>
          <a:ext cx="0" cy="0"/>
          <a:chOff x="0" y="0"/>
          <a:chExt cx="0" cy="0"/>
        </a:xfrm>
      </p:grpSpPr>
      <p:sp>
        <p:nvSpPr>
          <p:cNvPr id="218" name="Google Shape;218;p58"/>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219" name="Google Shape;219;p5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20" name="Shape 220"/>
        <p:cNvGrpSpPr/>
        <p:nvPr/>
      </p:nvGrpSpPr>
      <p:grpSpPr>
        <a:xfrm>
          <a:off x="0" y="0"/>
          <a:ext cx="0" cy="0"/>
          <a:chOff x="0" y="0"/>
          <a:chExt cx="0" cy="0"/>
        </a:xfrm>
      </p:grpSpPr>
      <p:sp>
        <p:nvSpPr>
          <p:cNvPr id="221" name="Google Shape;221;p59"/>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22" name="Google Shape;222;p59"/>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223" name="Google Shape;223;p5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4" name="Shape 224"/>
        <p:cNvGrpSpPr/>
        <p:nvPr/>
      </p:nvGrpSpPr>
      <p:grpSpPr>
        <a:xfrm>
          <a:off x="0" y="0"/>
          <a:ext cx="0" cy="0"/>
          <a:chOff x="0" y="0"/>
          <a:chExt cx="0" cy="0"/>
        </a:xfrm>
      </p:grpSpPr>
      <p:sp>
        <p:nvSpPr>
          <p:cNvPr id="225" name="Google Shape;225;p6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226" name="Shape 226"/>
        <p:cNvGrpSpPr/>
        <p:nvPr/>
      </p:nvGrpSpPr>
      <p:grpSpPr>
        <a:xfrm>
          <a:off x="0" y="0"/>
          <a:ext cx="0" cy="0"/>
          <a:chOff x="0" y="0"/>
          <a:chExt cx="0" cy="0"/>
        </a:xfrm>
      </p:grpSpPr>
      <p:sp>
        <p:nvSpPr>
          <p:cNvPr id="227" name="Google Shape;227;p61"/>
          <p:cNvSpPr txBox="1"/>
          <p:nvPr>
            <p:ph idx="12" type="sldNum"/>
          </p:nvPr>
        </p:nvSpPr>
        <p:spPr>
          <a:xfrm>
            <a:off x="83962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ck blank">
  <p:cSld name="CUSTOM_9">
    <p:bg>
      <p:bgPr>
        <a:solidFill>
          <a:srgbClr val="000000"/>
        </a:solidFill>
      </p:bgPr>
    </p:bg>
    <p:spTree>
      <p:nvGrpSpPr>
        <p:cNvPr id="228" name="Shape 228"/>
        <p:cNvGrpSpPr/>
        <p:nvPr/>
      </p:nvGrpSpPr>
      <p:grpSpPr>
        <a:xfrm>
          <a:off x="0" y="0"/>
          <a:ext cx="0" cy="0"/>
          <a:chOff x="0" y="0"/>
          <a:chExt cx="0" cy="0"/>
        </a:xfrm>
      </p:grpSpPr>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7">
  <p:cSld name="TITLE_17">
    <p:spTree>
      <p:nvGrpSpPr>
        <p:cNvPr id="229" name="Shape 229"/>
        <p:cNvGrpSpPr/>
        <p:nvPr/>
      </p:nvGrpSpPr>
      <p:grpSpPr>
        <a:xfrm>
          <a:off x="0" y="0"/>
          <a:ext cx="0" cy="0"/>
          <a:chOff x="0" y="0"/>
          <a:chExt cx="0" cy="0"/>
        </a:xfrm>
      </p:grpSpPr>
      <p:sp>
        <p:nvSpPr>
          <p:cNvPr id="230" name="Google Shape;230;p6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231" name="Google Shape;231;p6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32" name="Google Shape;232;p6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type="title">
  <p:cSld name="TITLE">
    <p:spTree>
      <p:nvGrpSpPr>
        <p:cNvPr id="236" name="Shape 236"/>
        <p:cNvGrpSpPr/>
        <p:nvPr/>
      </p:nvGrpSpPr>
      <p:grpSpPr>
        <a:xfrm>
          <a:off x="0" y="0"/>
          <a:ext cx="0" cy="0"/>
          <a:chOff x="0" y="0"/>
          <a:chExt cx="0" cy="0"/>
        </a:xfrm>
      </p:grpSpPr>
      <p:sp>
        <p:nvSpPr>
          <p:cNvPr id="237" name="Google Shape;237;p65"/>
          <p:cNvSpPr/>
          <p:nvPr/>
        </p:nvSpPr>
        <p:spPr>
          <a:xfrm>
            <a:off x="0" y="0"/>
            <a:ext cx="9144000" cy="5143500"/>
          </a:xfrm>
          <a:prstGeom prst="rect">
            <a:avLst/>
          </a:prstGeom>
          <a:solidFill>
            <a:srgbClr val="1616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65"/>
          <p:cNvSpPr txBox="1"/>
          <p:nvPr>
            <p:ph type="title"/>
          </p:nvPr>
        </p:nvSpPr>
        <p:spPr>
          <a:xfrm>
            <a:off x="311700" y="280990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200"/>
              <a:buNone/>
              <a:defRPr sz="3200"/>
            </a:lvl1pPr>
            <a:lvl2pPr lvl="1" rtl="0" algn="ctr">
              <a:spcBef>
                <a:spcPts val="0"/>
              </a:spcBef>
              <a:spcAft>
                <a:spcPts val="0"/>
              </a:spcAft>
              <a:buSzPts val="3200"/>
              <a:buNone/>
              <a:defRPr sz="3200"/>
            </a:lvl2pPr>
            <a:lvl3pPr lvl="2" rtl="0" algn="ctr">
              <a:spcBef>
                <a:spcPts val="0"/>
              </a:spcBef>
              <a:spcAft>
                <a:spcPts val="0"/>
              </a:spcAft>
              <a:buSzPts val="3200"/>
              <a:buNone/>
              <a:defRPr sz="3200"/>
            </a:lvl3pPr>
            <a:lvl4pPr lvl="3" rtl="0" algn="ctr">
              <a:spcBef>
                <a:spcPts val="0"/>
              </a:spcBef>
              <a:spcAft>
                <a:spcPts val="0"/>
              </a:spcAft>
              <a:buSzPts val="3200"/>
              <a:buNone/>
              <a:defRPr sz="3200"/>
            </a:lvl4pPr>
            <a:lvl5pPr lvl="4" rtl="0" algn="ctr">
              <a:spcBef>
                <a:spcPts val="0"/>
              </a:spcBef>
              <a:spcAft>
                <a:spcPts val="0"/>
              </a:spcAft>
              <a:buSzPts val="3200"/>
              <a:buNone/>
              <a:defRPr sz="3200"/>
            </a:lvl5pPr>
            <a:lvl6pPr lvl="5" rtl="0" algn="ctr">
              <a:spcBef>
                <a:spcPts val="0"/>
              </a:spcBef>
              <a:spcAft>
                <a:spcPts val="0"/>
              </a:spcAft>
              <a:buSzPts val="3200"/>
              <a:buNone/>
              <a:defRPr sz="3200"/>
            </a:lvl6pPr>
            <a:lvl7pPr lvl="6" rtl="0" algn="ctr">
              <a:spcBef>
                <a:spcPts val="0"/>
              </a:spcBef>
              <a:spcAft>
                <a:spcPts val="0"/>
              </a:spcAft>
              <a:buSzPts val="3200"/>
              <a:buNone/>
              <a:defRPr sz="3200"/>
            </a:lvl7pPr>
            <a:lvl8pPr lvl="7" rtl="0" algn="ctr">
              <a:spcBef>
                <a:spcPts val="0"/>
              </a:spcBef>
              <a:spcAft>
                <a:spcPts val="0"/>
              </a:spcAft>
              <a:buSzPts val="3200"/>
              <a:buNone/>
              <a:defRPr sz="3200"/>
            </a:lvl8pPr>
            <a:lvl9pPr lvl="8" rtl="0" algn="ctr">
              <a:spcBef>
                <a:spcPts val="0"/>
              </a:spcBef>
              <a:spcAft>
                <a:spcPts val="0"/>
              </a:spcAft>
              <a:buSzPts val="3200"/>
              <a:buNone/>
              <a:defRPr sz="3200"/>
            </a:lvl9pPr>
          </a:lstStyle>
          <a:p/>
        </p:txBody>
      </p:sp>
      <p:pic>
        <p:nvPicPr>
          <p:cNvPr id="239" name="Google Shape;239;p65"/>
          <p:cNvPicPr preferRelativeResize="0"/>
          <p:nvPr/>
        </p:nvPicPr>
        <p:blipFill>
          <a:blip r:embed="rId2">
            <a:alphaModFix/>
          </a:blip>
          <a:stretch>
            <a:fillRect/>
          </a:stretch>
        </p:blipFill>
        <p:spPr>
          <a:xfrm>
            <a:off x="3969850" y="1367450"/>
            <a:ext cx="1204299" cy="1204299"/>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_2">
    <p:spTree>
      <p:nvGrpSpPr>
        <p:cNvPr id="240" name="Shape 240"/>
        <p:cNvGrpSpPr/>
        <p:nvPr/>
      </p:nvGrpSpPr>
      <p:grpSpPr>
        <a:xfrm>
          <a:off x="0" y="0"/>
          <a:ext cx="0" cy="0"/>
          <a:chOff x="0" y="0"/>
          <a:chExt cx="0" cy="0"/>
        </a:xfrm>
      </p:grpSpPr>
      <p:sp>
        <p:nvSpPr>
          <p:cNvPr id="241" name="Google Shape;241;p66"/>
          <p:cNvSpPr/>
          <p:nvPr/>
        </p:nvSpPr>
        <p:spPr>
          <a:xfrm>
            <a:off x="0" y="0"/>
            <a:ext cx="9144000" cy="5143500"/>
          </a:xfrm>
          <a:prstGeom prst="rect">
            <a:avLst/>
          </a:prstGeom>
          <a:solidFill>
            <a:srgbClr val="1616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66"/>
          <p:cNvSpPr txBox="1"/>
          <p:nvPr>
            <p:ph type="title"/>
          </p:nvPr>
        </p:nvSpPr>
        <p:spPr>
          <a:xfrm>
            <a:off x="311700" y="1969525"/>
            <a:ext cx="4558500" cy="841800"/>
          </a:xfrm>
          <a:prstGeom prst="rect">
            <a:avLst/>
          </a:prstGeom>
        </p:spPr>
        <p:txBody>
          <a:bodyPr anchorCtr="0" anchor="ctr" bIns="91425" lIns="91425" spcFirstLastPara="1" rIns="91425" wrap="square" tIns="91425">
            <a:noAutofit/>
          </a:bodyPr>
          <a:lstStyle>
            <a:lvl1pPr lvl="0" rtl="0">
              <a:spcBef>
                <a:spcPts val="0"/>
              </a:spcBef>
              <a:spcAft>
                <a:spcPts val="0"/>
              </a:spcAft>
              <a:buSzPts val="3200"/>
              <a:buNone/>
              <a:defRPr sz="3200"/>
            </a:lvl1pPr>
            <a:lvl2pPr lvl="1" rtl="0" algn="ctr">
              <a:spcBef>
                <a:spcPts val="0"/>
              </a:spcBef>
              <a:spcAft>
                <a:spcPts val="0"/>
              </a:spcAft>
              <a:buSzPts val="3200"/>
              <a:buNone/>
              <a:defRPr sz="3200"/>
            </a:lvl2pPr>
            <a:lvl3pPr lvl="2" rtl="0" algn="ctr">
              <a:spcBef>
                <a:spcPts val="0"/>
              </a:spcBef>
              <a:spcAft>
                <a:spcPts val="0"/>
              </a:spcAft>
              <a:buSzPts val="3200"/>
              <a:buNone/>
              <a:defRPr sz="3200"/>
            </a:lvl3pPr>
            <a:lvl4pPr lvl="3" rtl="0" algn="ctr">
              <a:spcBef>
                <a:spcPts val="0"/>
              </a:spcBef>
              <a:spcAft>
                <a:spcPts val="0"/>
              </a:spcAft>
              <a:buSzPts val="3200"/>
              <a:buNone/>
              <a:defRPr sz="3200"/>
            </a:lvl4pPr>
            <a:lvl5pPr lvl="4" rtl="0" algn="ctr">
              <a:spcBef>
                <a:spcPts val="0"/>
              </a:spcBef>
              <a:spcAft>
                <a:spcPts val="0"/>
              </a:spcAft>
              <a:buSzPts val="3200"/>
              <a:buNone/>
              <a:defRPr sz="3200"/>
            </a:lvl5pPr>
            <a:lvl6pPr lvl="5" rtl="0" algn="ctr">
              <a:spcBef>
                <a:spcPts val="0"/>
              </a:spcBef>
              <a:spcAft>
                <a:spcPts val="0"/>
              </a:spcAft>
              <a:buSzPts val="3200"/>
              <a:buNone/>
              <a:defRPr sz="3200"/>
            </a:lvl6pPr>
            <a:lvl7pPr lvl="6" rtl="0" algn="ctr">
              <a:spcBef>
                <a:spcPts val="0"/>
              </a:spcBef>
              <a:spcAft>
                <a:spcPts val="0"/>
              </a:spcAft>
              <a:buSzPts val="3200"/>
              <a:buNone/>
              <a:defRPr sz="3200"/>
            </a:lvl7pPr>
            <a:lvl8pPr lvl="7" rtl="0" algn="ctr">
              <a:spcBef>
                <a:spcPts val="0"/>
              </a:spcBef>
              <a:spcAft>
                <a:spcPts val="0"/>
              </a:spcAft>
              <a:buSzPts val="3200"/>
              <a:buNone/>
              <a:defRPr sz="3200"/>
            </a:lvl8pPr>
            <a:lvl9pPr lvl="8" rtl="0" algn="ctr">
              <a:spcBef>
                <a:spcPts val="0"/>
              </a:spcBef>
              <a:spcAft>
                <a:spcPts val="0"/>
              </a:spcAft>
              <a:buSzPts val="3200"/>
              <a:buNone/>
              <a:defRPr sz="3200"/>
            </a:lvl9pPr>
          </a:lstStyle>
          <a:p/>
        </p:txBody>
      </p:sp>
      <p:pic>
        <p:nvPicPr>
          <p:cNvPr id="243" name="Google Shape;243;p66"/>
          <p:cNvPicPr preferRelativeResize="0"/>
          <p:nvPr/>
        </p:nvPicPr>
        <p:blipFill>
          <a:blip r:embed="rId2">
            <a:alphaModFix/>
          </a:blip>
          <a:stretch>
            <a:fillRect/>
          </a:stretch>
        </p:blipFill>
        <p:spPr>
          <a:xfrm>
            <a:off x="571500" y="914400"/>
            <a:ext cx="754874" cy="754874"/>
          </a:xfrm>
          <a:prstGeom prst="rect">
            <a:avLst/>
          </a:prstGeom>
          <a:noFill/>
          <a:ln>
            <a:noFill/>
          </a:ln>
        </p:spPr>
      </p:pic>
      <p:sp>
        <p:nvSpPr>
          <p:cNvPr id="244" name="Google Shape;244;p66"/>
          <p:cNvSpPr/>
          <p:nvPr>
            <p:ph idx="2" type="pic"/>
          </p:nvPr>
        </p:nvSpPr>
        <p:spPr>
          <a:xfrm>
            <a:off x="4491025" y="2470500"/>
            <a:ext cx="4419000" cy="2501100"/>
          </a:xfrm>
          <a:prstGeom prst="rect">
            <a:avLst/>
          </a:prstGeom>
          <a:noFill/>
          <a:ln>
            <a:noFill/>
          </a:ln>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5" name="Shape 245"/>
        <p:cNvGrpSpPr/>
        <p:nvPr/>
      </p:nvGrpSpPr>
      <p:grpSpPr>
        <a:xfrm>
          <a:off x="0" y="0"/>
          <a:ext cx="0" cy="0"/>
          <a:chOff x="0" y="0"/>
          <a:chExt cx="0" cy="0"/>
        </a:xfrm>
      </p:grpSpPr>
      <p:sp>
        <p:nvSpPr>
          <p:cNvPr id="246" name="Google Shape;246;p67"/>
          <p:cNvSpPr/>
          <p:nvPr/>
        </p:nvSpPr>
        <p:spPr>
          <a:xfrm>
            <a:off x="0" y="0"/>
            <a:ext cx="9144000" cy="5143500"/>
          </a:xfrm>
          <a:prstGeom prst="rect">
            <a:avLst/>
          </a:prstGeom>
          <a:solidFill>
            <a:srgbClr val="1616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67"/>
          <p:cNvSpPr txBox="1"/>
          <p:nvPr>
            <p:ph type="title"/>
          </p:nvPr>
        </p:nvSpPr>
        <p:spPr>
          <a:xfrm>
            <a:off x="571500" y="2571750"/>
            <a:ext cx="6554100" cy="878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Font typeface="Poppins SemiBold"/>
              <a:buNone/>
              <a:defRPr>
                <a:latin typeface="Poppins SemiBold"/>
                <a:ea typeface="Poppins SemiBold"/>
                <a:cs typeface="Poppins SemiBold"/>
                <a:sym typeface="Poppins SemiBold"/>
              </a:defRPr>
            </a:lvl2pPr>
            <a:lvl3pPr lvl="2" rtl="0">
              <a:spcBef>
                <a:spcPts val="0"/>
              </a:spcBef>
              <a:spcAft>
                <a:spcPts val="0"/>
              </a:spcAft>
              <a:buSzPts val="2800"/>
              <a:buFont typeface="Poppins SemiBold"/>
              <a:buNone/>
              <a:defRPr>
                <a:latin typeface="Poppins SemiBold"/>
                <a:ea typeface="Poppins SemiBold"/>
                <a:cs typeface="Poppins SemiBold"/>
                <a:sym typeface="Poppins SemiBold"/>
              </a:defRPr>
            </a:lvl3pPr>
            <a:lvl4pPr lvl="3" rtl="0">
              <a:spcBef>
                <a:spcPts val="0"/>
              </a:spcBef>
              <a:spcAft>
                <a:spcPts val="0"/>
              </a:spcAft>
              <a:buSzPts val="2800"/>
              <a:buFont typeface="Poppins SemiBold"/>
              <a:buNone/>
              <a:defRPr>
                <a:latin typeface="Poppins SemiBold"/>
                <a:ea typeface="Poppins SemiBold"/>
                <a:cs typeface="Poppins SemiBold"/>
                <a:sym typeface="Poppins SemiBold"/>
              </a:defRPr>
            </a:lvl4pPr>
            <a:lvl5pPr lvl="4" rtl="0">
              <a:spcBef>
                <a:spcPts val="0"/>
              </a:spcBef>
              <a:spcAft>
                <a:spcPts val="0"/>
              </a:spcAft>
              <a:buSzPts val="2800"/>
              <a:buFont typeface="Poppins SemiBold"/>
              <a:buNone/>
              <a:defRPr>
                <a:latin typeface="Poppins SemiBold"/>
                <a:ea typeface="Poppins SemiBold"/>
                <a:cs typeface="Poppins SemiBold"/>
                <a:sym typeface="Poppins SemiBold"/>
              </a:defRPr>
            </a:lvl5pPr>
            <a:lvl6pPr lvl="5" rtl="0">
              <a:spcBef>
                <a:spcPts val="0"/>
              </a:spcBef>
              <a:spcAft>
                <a:spcPts val="0"/>
              </a:spcAft>
              <a:buSzPts val="2800"/>
              <a:buFont typeface="Poppins SemiBold"/>
              <a:buNone/>
              <a:defRPr>
                <a:latin typeface="Poppins SemiBold"/>
                <a:ea typeface="Poppins SemiBold"/>
                <a:cs typeface="Poppins SemiBold"/>
                <a:sym typeface="Poppins SemiBold"/>
              </a:defRPr>
            </a:lvl6pPr>
            <a:lvl7pPr lvl="6" rtl="0">
              <a:spcBef>
                <a:spcPts val="0"/>
              </a:spcBef>
              <a:spcAft>
                <a:spcPts val="0"/>
              </a:spcAft>
              <a:buSzPts val="2800"/>
              <a:buFont typeface="Poppins SemiBold"/>
              <a:buNone/>
              <a:defRPr>
                <a:latin typeface="Poppins SemiBold"/>
                <a:ea typeface="Poppins SemiBold"/>
                <a:cs typeface="Poppins SemiBold"/>
                <a:sym typeface="Poppins SemiBold"/>
              </a:defRPr>
            </a:lvl7pPr>
            <a:lvl8pPr lvl="7" rtl="0">
              <a:spcBef>
                <a:spcPts val="0"/>
              </a:spcBef>
              <a:spcAft>
                <a:spcPts val="0"/>
              </a:spcAft>
              <a:buSzPts val="2800"/>
              <a:buFont typeface="Poppins SemiBold"/>
              <a:buNone/>
              <a:defRPr>
                <a:latin typeface="Poppins SemiBold"/>
                <a:ea typeface="Poppins SemiBold"/>
                <a:cs typeface="Poppins SemiBold"/>
                <a:sym typeface="Poppins SemiBold"/>
              </a:defRPr>
            </a:lvl8pPr>
            <a:lvl9pPr lvl="8" rtl="0">
              <a:spcBef>
                <a:spcPts val="0"/>
              </a:spcBef>
              <a:spcAft>
                <a:spcPts val="0"/>
              </a:spcAft>
              <a:buSzPts val="2800"/>
              <a:buFont typeface="Poppins SemiBold"/>
              <a:buNone/>
              <a:defRPr>
                <a:latin typeface="Poppins SemiBold"/>
                <a:ea typeface="Poppins SemiBold"/>
                <a:cs typeface="Poppins SemiBold"/>
                <a:sym typeface="Poppins SemiBold"/>
              </a:defRPr>
            </a:lvl9pPr>
          </a:lstStyle>
          <a:p/>
        </p:txBody>
      </p:sp>
      <p:pic>
        <p:nvPicPr>
          <p:cNvPr id="248" name="Google Shape;248;p67"/>
          <p:cNvPicPr preferRelativeResize="0"/>
          <p:nvPr/>
        </p:nvPicPr>
        <p:blipFill>
          <a:blip r:embed="rId2">
            <a:alphaModFix/>
          </a:blip>
          <a:stretch>
            <a:fillRect/>
          </a:stretch>
        </p:blipFill>
        <p:spPr>
          <a:xfrm>
            <a:off x="674725" y="1226250"/>
            <a:ext cx="878699" cy="878699"/>
          </a:xfrm>
          <a:prstGeom prst="rect">
            <a:avLst/>
          </a:prstGeom>
          <a:noFill/>
          <a:ln>
            <a:noFill/>
          </a:ln>
        </p:spPr>
      </p:pic>
      <p:sp>
        <p:nvSpPr>
          <p:cNvPr id="249" name="Google Shape;249;p67"/>
          <p:cNvSpPr/>
          <p:nvPr>
            <p:ph idx="2" type="pic"/>
          </p:nvPr>
        </p:nvSpPr>
        <p:spPr>
          <a:xfrm>
            <a:off x="6096000" y="837525"/>
            <a:ext cx="1734300" cy="1734300"/>
          </a:xfrm>
          <a:prstGeom prst="ellipse">
            <a:avLst/>
          </a:prstGeom>
          <a:noFill/>
          <a:ln>
            <a:noFill/>
          </a:ln>
        </p:spPr>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duct Mock up" type="twoColTx">
  <p:cSld name="TITLE_AND_TWO_COLUMNS">
    <p:spTree>
      <p:nvGrpSpPr>
        <p:cNvPr id="250" name="Shape 250"/>
        <p:cNvGrpSpPr/>
        <p:nvPr/>
      </p:nvGrpSpPr>
      <p:grpSpPr>
        <a:xfrm>
          <a:off x="0" y="0"/>
          <a:ext cx="0" cy="0"/>
          <a:chOff x="0" y="0"/>
          <a:chExt cx="0" cy="0"/>
        </a:xfrm>
      </p:grpSpPr>
      <p:sp>
        <p:nvSpPr>
          <p:cNvPr id="251" name="Google Shape;251;p68"/>
          <p:cNvSpPr txBox="1"/>
          <p:nvPr>
            <p:ph type="title"/>
          </p:nvPr>
        </p:nvSpPr>
        <p:spPr>
          <a:xfrm>
            <a:off x="571500" y="485425"/>
            <a:ext cx="8064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52" name="Google Shape;252;p68"/>
          <p:cNvSpPr txBox="1"/>
          <p:nvPr>
            <p:ph idx="1" type="body"/>
          </p:nvPr>
        </p:nvSpPr>
        <p:spPr>
          <a:xfrm>
            <a:off x="848325" y="1152475"/>
            <a:ext cx="3999900" cy="34164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SzPts val="1000"/>
              <a:buChar char="●"/>
              <a:defRPr/>
            </a:lvl1pPr>
            <a:lvl2pPr indent="-292100" lvl="1" marL="914400" rtl="0">
              <a:spcBef>
                <a:spcPts val="0"/>
              </a:spcBef>
              <a:spcAft>
                <a:spcPts val="0"/>
              </a:spcAft>
              <a:buSzPts val="1000"/>
              <a:buChar char="○"/>
              <a:defRPr/>
            </a:lvl2pPr>
            <a:lvl3pPr indent="-292100" lvl="2" marL="1371600" rtl="0">
              <a:spcBef>
                <a:spcPts val="0"/>
              </a:spcBef>
              <a:spcAft>
                <a:spcPts val="0"/>
              </a:spcAft>
              <a:buSzPts val="1000"/>
              <a:buChar char="■"/>
              <a:defRPr/>
            </a:lvl3pPr>
            <a:lvl4pPr indent="-292100" lvl="3" marL="1828800" rtl="0">
              <a:spcBef>
                <a:spcPts val="0"/>
              </a:spcBef>
              <a:spcAft>
                <a:spcPts val="0"/>
              </a:spcAft>
              <a:buSzPts val="1000"/>
              <a:buChar char="●"/>
              <a:defRPr/>
            </a:lvl4pPr>
            <a:lvl5pPr indent="-292100" lvl="4" marL="2286000" rtl="0">
              <a:spcBef>
                <a:spcPts val="0"/>
              </a:spcBef>
              <a:spcAft>
                <a:spcPts val="0"/>
              </a:spcAft>
              <a:buSzPts val="1000"/>
              <a:buChar char="○"/>
              <a:defRPr/>
            </a:lvl5pPr>
            <a:lvl6pPr indent="-292100" lvl="5" marL="2743200" rtl="0">
              <a:spcBef>
                <a:spcPts val="0"/>
              </a:spcBef>
              <a:spcAft>
                <a:spcPts val="0"/>
              </a:spcAft>
              <a:buSzPts val="1000"/>
              <a:buChar char="■"/>
              <a:defRPr/>
            </a:lvl6pPr>
            <a:lvl7pPr indent="-292100" lvl="6" marL="3200400" rtl="0">
              <a:spcBef>
                <a:spcPts val="0"/>
              </a:spcBef>
              <a:spcAft>
                <a:spcPts val="0"/>
              </a:spcAft>
              <a:buSzPts val="1000"/>
              <a:buChar char="●"/>
              <a:defRPr/>
            </a:lvl7pPr>
            <a:lvl8pPr indent="-292100" lvl="7" marL="3657600" rtl="0">
              <a:spcBef>
                <a:spcPts val="0"/>
              </a:spcBef>
              <a:spcAft>
                <a:spcPts val="0"/>
              </a:spcAft>
              <a:buSzPts val="1000"/>
              <a:buChar char="○"/>
              <a:defRPr/>
            </a:lvl8pPr>
            <a:lvl9pPr indent="-292100" lvl="8" marL="4114800" rtl="0">
              <a:spcBef>
                <a:spcPts val="0"/>
              </a:spcBef>
              <a:spcAft>
                <a:spcPts val="0"/>
              </a:spcAft>
              <a:buSzPts val="1000"/>
              <a:buChar char="■"/>
              <a:defRPr/>
            </a:lvl9pPr>
          </a:lstStyle>
          <a:p/>
        </p:txBody>
      </p:sp>
      <p:sp>
        <p:nvSpPr>
          <p:cNvPr id="253" name="Google Shape;253;p6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254" name="Google Shape;254;p68"/>
          <p:cNvSpPr/>
          <p:nvPr>
            <p:ph idx="2" type="pic"/>
          </p:nvPr>
        </p:nvSpPr>
        <p:spPr>
          <a:xfrm>
            <a:off x="5680125" y="1518750"/>
            <a:ext cx="2792400" cy="3050100"/>
          </a:xfrm>
          <a:prstGeom prst="roundRect">
            <a:avLst>
              <a:gd fmla="val 7614" name="adj"/>
            </a:avLst>
          </a:prstGeom>
          <a:noFill/>
          <a:ln>
            <a:noFill/>
          </a:ln>
        </p:spPr>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Black">
  <p:cSld name="CAPTION_ONLY">
    <p:spTree>
      <p:nvGrpSpPr>
        <p:cNvPr id="255" name="Shape 255"/>
        <p:cNvGrpSpPr/>
        <p:nvPr/>
      </p:nvGrpSpPr>
      <p:grpSpPr>
        <a:xfrm>
          <a:off x="0" y="0"/>
          <a:ext cx="0" cy="0"/>
          <a:chOff x="0" y="0"/>
          <a:chExt cx="0" cy="0"/>
        </a:xfrm>
      </p:grpSpPr>
      <p:sp>
        <p:nvSpPr>
          <p:cNvPr id="256" name="Google Shape;256;p69"/>
          <p:cNvSpPr txBox="1"/>
          <p:nvPr>
            <p:ph type="title"/>
          </p:nvPr>
        </p:nvSpPr>
        <p:spPr>
          <a:xfrm>
            <a:off x="567000" y="479600"/>
            <a:ext cx="6510300" cy="5511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Font typeface="Poppins SemiBold"/>
              <a:buNone/>
              <a:defRPr>
                <a:latin typeface="Poppins SemiBold"/>
                <a:ea typeface="Poppins SemiBold"/>
                <a:cs typeface="Poppins SemiBold"/>
                <a:sym typeface="Poppins SemiBold"/>
              </a:defRPr>
            </a:lvl2pPr>
            <a:lvl3pPr lvl="2" rtl="0">
              <a:spcBef>
                <a:spcPts val="0"/>
              </a:spcBef>
              <a:spcAft>
                <a:spcPts val="0"/>
              </a:spcAft>
              <a:buSzPts val="2800"/>
              <a:buFont typeface="Poppins SemiBold"/>
              <a:buNone/>
              <a:defRPr>
                <a:latin typeface="Poppins SemiBold"/>
                <a:ea typeface="Poppins SemiBold"/>
                <a:cs typeface="Poppins SemiBold"/>
                <a:sym typeface="Poppins SemiBold"/>
              </a:defRPr>
            </a:lvl3pPr>
            <a:lvl4pPr lvl="3" rtl="0">
              <a:spcBef>
                <a:spcPts val="0"/>
              </a:spcBef>
              <a:spcAft>
                <a:spcPts val="0"/>
              </a:spcAft>
              <a:buSzPts val="2800"/>
              <a:buFont typeface="Poppins SemiBold"/>
              <a:buNone/>
              <a:defRPr>
                <a:latin typeface="Poppins SemiBold"/>
                <a:ea typeface="Poppins SemiBold"/>
                <a:cs typeface="Poppins SemiBold"/>
                <a:sym typeface="Poppins SemiBold"/>
              </a:defRPr>
            </a:lvl4pPr>
            <a:lvl5pPr lvl="4" rtl="0">
              <a:spcBef>
                <a:spcPts val="0"/>
              </a:spcBef>
              <a:spcAft>
                <a:spcPts val="0"/>
              </a:spcAft>
              <a:buSzPts val="2800"/>
              <a:buFont typeface="Poppins SemiBold"/>
              <a:buNone/>
              <a:defRPr>
                <a:latin typeface="Poppins SemiBold"/>
                <a:ea typeface="Poppins SemiBold"/>
                <a:cs typeface="Poppins SemiBold"/>
                <a:sym typeface="Poppins SemiBold"/>
              </a:defRPr>
            </a:lvl5pPr>
            <a:lvl6pPr lvl="5" rtl="0">
              <a:spcBef>
                <a:spcPts val="0"/>
              </a:spcBef>
              <a:spcAft>
                <a:spcPts val="0"/>
              </a:spcAft>
              <a:buSzPts val="2800"/>
              <a:buFont typeface="Poppins SemiBold"/>
              <a:buNone/>
              <a:defRPr>
                <a:latin typeface="Poppins SemiBold"/>
                <a:ea typeface="Poppins SemiBold"/>
                <a:cs typeface="Poppins SemiBold"/>
                <a:sym typeface="Poppins SemiBold"/>
              </a:defRPr>
            </a:lvl6pPr>
            <a:lvl7pPr lvl="6" rtl="0">
              <a:spcBef>
                <a:spcPts val="0"/>
              </a:spcBef>
              <a:spcAft>
                <a:spcPts val="0"/>
              </a:spcAft>
              <a:buSzPts val="2800"/>
              <a:buFont typeface="Poppins SemiBold"/>
              <a:buNone/>
              <a:defRPr>
                <a:latin typeface="Poppins SemiBold"/>
                <a:ea typeface="Poppins SemiBold"/>
                <a:cs typeface="Poppins SemiBold"/>
                <a:sym typeface="Poppins SemiBold"/>
              </a:defRPr>
            </a:lvl7pPr>
            <a:lvl8pPr lvl="7" rtl="0">
              <a:spcBef>
                <a:spcPts val="0"/>
              </a:spcBef>
              <a:spcAft>
                <a:spcPts val="0"/>
              </a:spcAft>
              <a:buSzPts val="2800"/>
              <a:buFont typeface="Poppins SemiBold"/>
              <a:buNone/>
              <a:defRPr>
                <a:latin typeface="Poppins SemiBold"/>
                <a:ea typeface="Poppins SemiBold"/>
                <a:cs typeface="Poppins SemiBold"/>
                <a:sym typeface="Poppins SemiBold"/>
              </a:defRPr>
            </a:lvl8pPr>
            <a:lvl9pPr lvl="8" rtl="0">
              <a:spcBef>
                <a:spcPts val="0"/>
              </a:spcBef>
              <a:spcAft>
                <a:spcPts val="0"/>
              </a:spcAft>
              <a:buSzPts val="2800"/>
              <a:buFont typeface="Poppins SemiBold"/>
              <a:buNone/>
              <a:defRPr>
                <a:latin typeface="Poppins SemiBold"/>
                <a:ea typeface="Poppins SemiBold"/>
                <a:cs typeface="Poppins SemiBold"/>
                <a:sym typeface="Poppins SemiBold"/>
              </a:defRPr>
            </a:lvl9pPr>
          </a:lstStyle>
          <a:p/>
        </p:txBody>
      </p:sp>
      <p:sp>
        <p:nvSpPr>
          <p:cNvPr id="257" name="Google Shape;257;p6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Options Pink">
  <p:cSld name="CAPTION_ONLY_1">
    <p:bg>
      <p:bgPr>
        <a:solidFill>
          <a:srgbClr val="F5BCD2"/>
        </a:solidFill>
      </p:bgPr>
    </p:bg>
    <p:spTree>
      <p:nvGrpSpPr>
        <p:cNvPr id="258" name="Shape 258"/>
        <p:cNvGrpSpPr/>
        <p:nvPr/>
      </p:nvGrpSpPr>
      <p:grpSpPr>
        <a:xfrm>
          <a:off x="0" y="0"/>
          <a:ext cx="0" cy="0"/>
          <a:chOff x="0" y="0"/>
          <a:chExt cx="0" cy="0"/>
        </a:xfrm>
      </p:grpSpPr>
      <p:sp>
        <p:nvSpPr>
          <p:cNvPr id="259" name="Google Shape;259;p70"/>
          <p:cNvSpPr txBox="1"/>
          <p:nvPr>
            <p:ph type="title"/>
          </p:nvPr>
        </p:nvSpPr>
        <p:spPr>
          <a:xfrm>
            <a:off x="567000" y="479600"/>
            <a:ext cx="6510300" cy="5511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Font typeface="Poppins SemiBold"/>
              <a:buNone/>
              <a:defRPr>
                <a:latin typeface="Poppins SemiBold"/>
                <a:ea typeface="Poppins SemiBold"/>
                <a:cs typeface="Poppins SemiBold"/>
                <a:sym typeface="Poppins SemiBold"/>
              </a:defRPr>
            </a:lvl2pPr>
            <a:lvl3pPr lvl="2" rtl="0">
              <a:spcBef>
                <a:spcPts val="0"/>
              </a:spcBef>
              <a:spcAft>
                <a:spcPts val="0"/>
              </a:spcAft>
              <a:buSzPts val="2800"/>
              <a:buFont typeface="Poppins SemiBold"/>
              <a:buNone/>
              <a:defRPr>
                <a:latin typeface="Poppins SemiBold"/>
                <a:ea typeface="Poppins SemiBold"/>
                <a:cs typeface="Poppins SemiBold"/>
                <a:sym typeface="Poppins SemiBold"/>
              </a:defRPr>
            </a:lvl3pPr>
            <a:lvl4pPr lvl="3" rtl="0">
              <a:spcBef>
                <a:spcPts val="0"/>
              </a:spcBef>
              <a:spcAft>
                <a:spcPts val="0"/>
              </a:spcAft>
              <a:buSzPts val="2800"/>
              <a:buFont typeface="Poppins SemiBold"/>
              <a:buNone/>
              <a:defRPr>
                <a:latin typeface="Poppins SemiBold"/>
                <a:ea typeface="Poppins SemiBold"/>
                <a:cs typeface="Poppins SemiBold"/>
                <a:sym typeface="Poppins SemiBold"/>
              </a:defRPr>
            </a:lvl4pPr>
            <a:lvl5pPr lvl="4" rtl="0">
              <a:spcBef>
                <a:spcPts val="0"/>
              </a:spcBef>
              <a:spcAft>
                <a:spcPts val="0"/>
              </a:spcAft>
              <a:buSzPts val="2800"/>
              <a:buFont typeface="Poppins SemiBold"/>
              <a:buNone/>
              <a:defRPr>
                <a:latin typeface="Poppins SemiBold"/>
                <a:ea typeface="Poppins SemiBold"/>
                <a:cs typeface="Poppins SemiBold"/>
                <a:sym typeface="Poppins SemiBold"/>
              </a:defRPr>
            </a:lvl5pPr>
            <a:lvl6pPr lvl="5" rtl="0">
              <a:spcBef>
                <a:spcPts val="0"/>
              </a:spcBef>
              <a:spcAft>
                <a:spcPts val="0"/>
              </a:spcAft>
              <a:buSzPts val="2800"/>
              <a:buFont typeface="Poppins SemiBold"/>
              <a:buNone/>
              <a:defRPr>
                <a:latin typeface="Poppins SemiBold"/>
                <a:ea typeface="Poppins SemiBold"/>
                <a:cs typeface="Poppins SemiBold"/>
                <a:sym typeface="Poppins SemiBold"/>
              </a:defRPr>
            </a:lvl6pPr>
            <a:lvl7pPr lvl="6" rtl="0">
              <a:spcBef>
                <a:spcPts val="0"/>
              </a:spcBef>
              <a:spcAft>
                <a:spcPts val="0"/>
              </a:spcAft>
              <a:buSzPts val="2800"/>
              <a:buFont typeface="Poppins SemiBold"/>
              <a:buNone/>
              <a:defRPr>
                <a:latin typeface="Poppins SemiBold"/>
                <a:ea typeface="Poppins SemiBold"/>
                <a:cs typeface="Poppins SemiBold"/>
                <a:sym typeface="Poppins SemiBold"/>
              </a:defRPr>
            </a:lvl7pPr>
            <a:lvl8pPr lvl="7" rtl="0">
              <a:spcBef>
                <a:spcPts val="0"/>
              </a:spcBef>
              <a:spcAft>
                <a:spcPts val="0"/>
              </a:spcAft>
              <a:buSzPts val="2800"/>
              <a:buFont typeface="Poppins SemiBold"/>
              <a:buNone/>
              <a:defRPr>
                <a:latin typeface="Poppins SemiBold"/>
                <a:ea typeface="Poppins SemiBold"/>
                <a:cs typeface="Poppins SemiBold"/>
                <a:sym typeface="Poppins SemiBold"/>
              </a:defRPr>
            </a:lvl8pPr>
            <a:lvl9pPr lvl="8" rtl="0">
              <a:spcBef>
                <a:spcPts val="0"/>
              </a:spcBef>
              <a:spcAft>
                <a:spcPts val="0"/>
              </a:spcAft>
              <a:buSzPts val="2800"/>
              <a:buFont typeface="Poppins SemiBold"/>
              <a:buNone/>
              <a:defRPr>
                <a:latin typeface="Poppins SemiBold"/>
                <a:ea typeface="Poppins SemiBold"/>
                <a:cs typeface="Poppins SemiBold"/>
                <a:sym typeface="Poppins SemiBold"/>
              </a:defRPr>
            </a:lvl9pPr>
          </a:lstStyle>
          <a:p/>
        </p:txBody>
      </p:sp>
      <p:sp>
        <p:nvSpPr>
          <p:cNvPr id="260" name="Google Shape;260;p7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261" name="Google Shape;261;p70"/>
          <p:cNvSpPr/>
          <p:nvPr/>
        </p:nvSpPr>
        <p:spPr>
          <a:xfrm>
            <a:off x="894776" y="1509527"/>
            <a:ext cx="1769649" cy="1769649"/>
          </a:xfrm>
          <a:custGeom>
            <a:rect b="b" l="l" r="r" t="t"/>
            <a:pathLst>
              <a:path extrusionOk="0" h="3932554" w="3932554">
                <a:moveTo>
                  <a:pt x="1966139" y="0"/>
                </a:moveTo>
                <a:lnTo>
                  <a:pt x="1917657" y="586"/>
                </a:lnTo>
                <a:lnTo>
                  <a:pt x="1869464" y="2335"/>
                </a:lnTo>
                <a:lnTo>
                  <a:pt x="1821572" y="5233"/>
                </a:lnTo>
                <a:lnTo>
                  <a:pt x="1773996" y="9268"/>
                </a:lnTo>
                <a:lnTo>
                  <a:pt x="1726748" y="14426"/>
                </a:lnTo>
                <a:lnTo>
                  <a:pt x="1679843" y="20693"/>
                </a:lnTo>
                <a:lnTo>
                  <a:pt x="1633293" y="28056"/>
                </a:lnTo>
                <a:lnTo>
                  <a:pt x="1587112" y="36501"/>
                </a:lnTo>
                <a:lnTo>
                  <a:pt x="1541313" y="46015"/>
                </a:lnTo>
                <a:lnTo>
                  <a:pt x="1495911" y="56585"/>
                </a:lnTo>
                <a:lnTo>
                  <a:pt x="1450918" y="68196"/>
                </a:lnTo>
                <a:lnTo>
                  <a:pt x="1406347" y="80836"/>
                </a:lnTo>
                <a:lnTo>
                  <a:pt x="1362213" y="94491"/>
                </a:lnTo>
                <a:lnTo>
                  <a:pt x="1318529" y="109148"/>
                </a:lnTo>
                <a:lnTo>
                  <a:pt x="1275308" y="124792"/>
                </a:lnTo>
                <a:lnTo>
                  <a:pt x="1232564" y="141412"/>
                </a:lnTo>
                <a:lnTo>
                  <a:pt x="1190310" y="158992"/>
                </a:lnTo>
                <a:lnTo>
                  <a:pt x="1148560" y="177521"/>
                </a:lnTo>
                <a:lnTo>
                  <a:pt x="1107326" y="196984"/>
                </a:lnTo>
                <a:lnTo>
                  <a:pt x="1066623" y="217367"/>
                </a:lnTo>
                <a:lnTo>
                  <a:pt x="1026464" y="238658"/>
                </a:lnTo>
                <a:lnTo>
                  <a:pt x="986863" y="260843"/>
                </a:lnTo>
                <a:lnTo>
                  <a:pt x="947833" y="283908"/>
                </a:lnTo>
                <a:lnTo>
                  <a:pt x="909386" y="307841"/>
                </a:lnTo>
                <a:lnTo>
                  <a:pt x="871538" y="332627"/>
                </a:lnTo>
                <a:lnTo>
                  <a:pt x="834301" y="358253"/>
                </a:lnTo>
                <a:lnTo>
                  <a:pt x="797689" y="384705"/>
                </a:lnTo>
                <a:lnTo>
                  <a:pt x="761715" y="411971"/>
                </a:lnTo>
                <a:lnTo>
                  <a:pt x="726392" y="440036"/>
                </a:lnTo>
                <a:lnTo>
                  <a:pt x="691735" y="468888"/>
                </a:lnTo>
                <a:lnTo>
                  <a:pt x="657756" y="498513"/>
                </a:lnTo>
                <a:lnTo>
                  <a:pt x="624470" y="528897"/>
                </a:lnTo>
                <a:lnTo>
                  <a:pt x="591889" y="560026"/>
                </a:lnTo>
                <a:lnTo>
                  <a:pt x="560026" y="591889"/>
                </a:lnTo>
                <a:lnTo>
                  <a:pt x="528897" y="624470"/>
                </a:lnTo>
                <a:lnTo>
                  <a:pt x="498513" y="657756"/>
                </a:lnTo>
                <a:lnTo>
                  <a:pt x="468888" y="691735"/>
                </a:lnTo>
                <a:lnTo>
                  <a:pt x="440036" y="726392"/>
                </a:lnTo>
                <a:lnTo>
                  <a:pt x="411971" y="761715"/>
                </a:lnTo>
                <a:lnTo>
                  <a:pt x="384705" y="797689"/>
                </a:lnTo>
                <a:lnTo>
                  <a:pt x="358253" y="834301"/>
                </a:lnTo>
                <a:lnTo>
                  <a:pt x="332627" y="871538"/>
                </a:lnTo>
                <a:lnTo>
                  <a:pt x="307841" y="909386"/>
                </a:lnTo>
                <a:lnTo>
                  <a:pt x="283908" y="947833"/>
                </a:lnTo>
                <a:lnTo>
                  <a:pt x="260843" y="986863"/>
                </a:lnTo>
                <a:lnTo>
                  <a:pt x="238658" y="1026464"/>
                </a:lnTo>
                <a:lnTo>
                  <a:pt x="217367" y="1066623"/>
                </a:lnTo>
                <a:lnTo>
                  <a:pt x="196984" y="1107326"/>
                </a:lnTo>
                <a:lnTo>
                  <a:pt x="177521" y="1148560"/>
                </a:lnTo>
                <a:lnTo>
                  <a:pt x="158992" y="1190310"/>
                </a:lnTo>
                <a:lnTo>
                  <a:pt x="141412" y="1232564"/>
                </a:lnTo>
                <a:lnTo>
                  <a:pt x="124792" y="1275308"/>
                </a:lnTo>
                <a:lnTo>
                  <a:pt x="109148" y="1318529"/>
                </a:lnTo>
                <a:lnTo>
                  <a:pt x="94491" y="1362213"/>
                </a:lnTo>
                <a:lnTo>
                  <a:pt x="80836" y="1406347"/>
                </a:lnTo>
                <a:lnTo>
                  <a:pt x="68196" y="1450918"/>
                </a:lnTo>
                <a:lnTo>
                  <a:pt x="56585" y="1495911"/>
                </a:lnTo>
                <a:lnTo>
                  <a:pt x="46015" y="1541313"/>
                </a:lnTo>
                <a:lnTo>
                  <a:pt x="36501" y="1587112"/>
                </a:lnTo>
                <a:lnTo>
                  <a:pt x="28056" y="1633293"/>
                </a:lnTo>
                <a:lnTo>
                  <a:pt x="20693" y="1679843"/>
                </a:lnTo>
                <a:lnTo>
                  <a:pt x="14426" y="1726748"/>
                </a:lnTo>
                <a:lnTo>
                  <a:pt x="9268" y="1773996"/>
                </a:lnTo>
                <a:lnTo>
                  <a:pt x="5233" y="1821572"/>
                </a:lnTo>
                <a:lnTo>
                  <a:pt x="2335" y="1869464"/>
                </a:lnTo>
                <a:lnTo>
                  <a:pt x="586" y="1917657"/>
                </a:lnTo>
                <a:lnTo>
                  <a:pt x="0" y="1966139"/>
                </a:lnTo>
                <a:lnTo>
                  <a:pt x="586" y="2014620"/>
                </a:lnTo>
                <a:lnTo>
                  <a:pt x="2335" y="2062813"/>
                </a:lnTo>
                <a:lnTo>
                  <a:pt x="5233" y="2110705"/>
                </a:lnTo>
                <a:lnTo>
                  <a:pt x="9268" y="2158281"/>
                </a:lnTo>
                <a:lnTo>
                  <a:pt x="14426" y="2205529"/>
                </a:lnTo>
                <a:lnTo>
                  <a:pt x="20693" y="2252434"/>
                </a:lnTo>
                <a:lnTo>
                  <a:pt x="28056" y="2298984"/>
                </a:lnTo>
                <a:lnTo>
                  <a:pt x="36501" y="2345165"/>
                </a:lnTo>
                <a:lnTo>
                  <a:pt x="46015" y="2390964"/>
                </a:lnTo>
                <a:lnTo>
                  <a:pt x="56585" y="2436366"/>
                </a:lnTo>
                <a:lnTo>
                  <a:pt x="68196" y="2481360"/>
                </a:lnTo>
                <a:lnTo>
                  <a:pt x="80836" y="2525930"/>
                </a:lnTo>
                <a:lnTo>
                  <a:pt x="94491" y="2570064"/>
                </a:lnTo>
                <a:lnTo>
                  <a:pt x="109148" y="2613748"/>
                </a:lnTo>
                <a:lnTo>
                  <a:pt x="124792" y="2656969"/>
                </a:lnTo>
                <a:lnTo>
                  <a:pt x="141412" y="2699713"/>
                </a:lnTo>
                <a:lnTo>
                  <a:pt x="158992" y="2741967"/>
                </a:lnTo>
                <a:lnTo>
                  <a:pt x="177521" y="2783718"/>
                </a:lnTo>
                <a:lnTo>
                  <a:pt x="196984" y="2824951"/>
                </a:lnTo>
                <a:lnTo>
                  <a:pt x="217367" y="2865654"/>
                </a:lnTo>
                <a:lnTo>
                  <a:pt x="238658" y="2905813"/>
                </a:lnTo>
                <a:lnTo>
                  <a:pt x="260843" y="2945414"/>
                </a:lnTo>
                <a:lnTo>
                  <a:pt x="283908" y="2984445"/>
                </a:lnTo>
                <a:lnTo>
                  <a:pt x="307841" y="3022891"/>
                </a:lnTo>
                <a:lnTo>
                  <a:pt x="332627" y="3060739"/>
                </a:lnTo>
                <a:lnTo>
                  <a:pt x="358253" y="3097976"/>
                </a:lnTo>
                <a:lnTo>
                  <a:pt x="384705" y="3134588"/>
                </a:lnTo>
                <a:lnTo>
                  <a:pt x="411971" y="3170562"/>
                </a:lnTo>
                <a:lnTo>
                  <a:pt x="440036" y="3205885"/>
                </a:lnTo>
                <a:lnTo>
                  <a:pt x="468888" y="3240542"/>
                </a:lnTo>
                <a:lnTo>
                  <a:pt x="498513" y="3274521"/>
                </a:lnTo>
                <a:lnTo>
                  <a:pt x="528897" y="3307807"/>
                </a:lnTo>
                <a:lnTo>
                  <a:pt x="560026" y="3340389"/>
                </a:lnTo>
                <a:lnTo>
                  <a:pt x="591889" y="3372251"/>
                </a:lnTo>
                <a:lnTo>
                  <a:pt x="624470" y="3403381"/>
                </a:lnTo>
                <a:lnTo>
                  <a:pt x="657756" y="3433764"/>
                </a:lnTo>
                <a:lnTo>
                  <a:pt x="691735" y="3463389"/>
                </a:lnTo>
                <a:lnTo>
                  <a:pt x="726392" y="3492241"/>
                </a:lnTo>
                <a:lnTo>
                  <a:pt x="761715" y="3520306"/>
                </a:lnTo>
                <a:lnTo>
                  <a:pt x="797689" y="3547572"/>
                </a:lnTo>
                <a:lnTo>
                  <a:pt x="834301" y="3574025"/>
                </a:lnTo>
                <a:lnTo>
                  <a:pt x="871538" y="3599651"/>
                </a:lnTo>
                <a:lnTo>
                  <a:pt x="909386" y="3624437"/>
                </a:lnTo>
                <a:lnTo>
                  <a:pt x="947833" y="3648369"/>
                </a:lnTo>
                <a:lnTo>
                  <a:pt x="986863" y="3671434"/>
                </a:lnTo>
                <a:lnTo>
                  <a:pt x="1026464" y="3693619"/>
                </a:lnTo>
                <a:lnTo>
                  <a:pt x="1066623" y="3714910"/>
                </a:lnTo>
                <a:lnTo>
                  <a:pt x="1107326" y="3735294"/>
                </a:lnTo>
                <a:lnTo>
                  <a:pt x="1148560" y="3754756"/>
                </a:lnTo>
                <a:lnTo>
                  <a:pt x="1190310" y="3773285"/>
                </a:lnTo>
                <a:lnTo>
                  <a:pt x="1232564" y="3790865"/>
                </a:lnTo>
                <a:lnTo>
                  <a:pt x="1275308" y="3807485"/>
                </a:lnTo>
                <a:lnTo>
                  <a:pt x="1318529" y="3823130"/>
                </a:lnTo>
                <a:lnTo>
                  <a:pt x="1362213" y="3837786"/>
                </a:lnTo>
                <a:lnTo>
                  <a:pt x="1406347" y="3851441"/>
                </a:lnTo>
                <a:lnTo>
                  <a:pt x="1450918" y="3864081"/>
                </a:lnTo>
                <a:lnTo>
                  <a:pt x="1495911" y="3875693"/>
                </a:lnTo>
                <a:lnTo>
                  <a:pt x="1541313" y="3886262"/>
                </a:lnTo>
                <a:lnTo>
                  <a:pt x="1587112" y="3895776"/>
                </a:lnTo>
                <a:lnTo>
                  <a:pt x="1633293" y="3904221"/>
                </a:lnTo>
                <a:lnTo>
                  <a:pt x="1679843" y="3911584"/>
                </a:lnTo>
                <a:lnTo>
                  <a:pt x="1726748" y="3917851"/>
                </a:lnTo>
                <a:lnTo>
                  <a:pt x="1773996" y="3923009"/>
                </a:lnTo>
                <a:lnTo>
                  <a:pt x="1821572" y="3927044"/>
                </a:lnTo>
                <a:lnTo>
                  <a:pt x="1869464" y="3929942"/>
                </a:lnTo>
                <a:lnTo>
                  <a:pt x="1917657" y="3931692"/>
                </a:lnTo>
                <a:lnTo>
                  <a:pt x="1966139" y="3932278"/>
                </a:lnTo>
                <a:lnTo>
                  <a:pt x="2014620" y="3931692"/>
                </a:lnTo>
                <a:lnTo>
                  <a:pt x="2062813" y="3929942"/>
                </a:lnTo>
                <a:lnTo>
                  <a:pt x="2110705" y="3927044"/>
                </a:lnTo>
                <a:lnTo>
                  <a:pt x="2158281" y="3923009"/>
                </a:lnTo>
                <a:lnTo>
                  <a:pt x="2205529" y="3917851"/>
                </a:lnTo>
                <a:lnTo>
                  <a:pt x="2252434" y="3911584"/>
                </a:lnTo>
                <a:lnTo>
                  <a:pt x="2298984" y="3904221"/>
                </a:lnTo>
                <a:lnTo>
                  <a:pt x="2345165" y="3895776"/>
                </a:lnTo>
                <a:lnTo>
                  <a:pt x="2390964" y="3886262"/>
                </a:lnTo>
                <a:lnTo>
                  <a:pt x="2436366" y="3875693"/>
                </a:lnTo>
                <a:lnTo>
                  <a:pt x="2481360" y="3864081"/>
                </a:lnTo>
                <a:lnTo>
                  <a:pt x="2525930" y="3851441"/>
                </a:lnTo>
                <a:lnTo>
                  <a:pt x="2570064" y="3837786"/>
                </a:lnTo>
                <a:lnTo>
                  <a:pt x="2613748" y="3823130"/>
                </a:lnTo>
                <a:lnTo>
                  <a:pt x="2656969" y="3807485"/>
                </a:lnTo>
                <a:lnTo>
                  <a:pt x="2699713" y="3790865"/>
                </a:lnTo>
                <a:lnTo>
                  <a:pt x="2741967" y="3773285"/>
                </a:lnTo>
                <a:lnTo>
                  <a:pt x="2783718" y="3754756"/>
                </a:lnTo>
                <a:lnTo>
                  <a:pt x="2824951" y="3735294"/>
                </a:lnTo>
                <a:lnTo>
                  <a:pt x="2865654" y="3714910"/>
                </a:lnTo>
                <a:lnTo>
                  <a:pt x="2905813" y="3693619"/>
                </a:lnTo>
                <a:lnTo>
                  <a:pt x="2945414" y="3671434"/>
                </a:lnTo>
                <a:lnTo>
                  <a:pt x="2984445" y="3648369"/>
                </a:lnTo>
                <a:lnTo>
                  <a:pt x="3022891" y="3624437"/>
                </a:lnTo>
                <a:lnTo>
                  <a:pt x="3060739" y="3599651"/>
                </a:lnTo>
                <a:lnTo>
                  <a:pt x="3097976" y="3574025"/>
                </a:lnTo>
                <a:lnTo>
                  <a:pt x="3134588" y="3547572"/>
                </a:lnTo>
                <a:lnTo>
                  <a:pt x="3170562" y="3520306"/>
                </a:lnTo>
                <a:lnTo>
                  <a:pt x="3205885" y="3492241"/>
                </a:lnTo>
                <a:lnTo>
                  <a:pt x="3240542" y="3463389"/>
                </a:lnTo>
                <a:lnTo>
                  <a:pt x="3274521" y="3433764"/>
                </a:lnTo>
                <a:lnTo>
                  <a:pt x="3307807" y="3403381"/>
                </a:lnTo>
                <a:lnTo>
                  <a:pt x="3340389" y="3372251"/>
                </a:lnTo>
                <a:lnTo>
                  <a:pt x="3372251" y="3340389"/>
                </a:lnTo>
                <a:lnTo>
                  <a:pt x="3403381" y="3307807"/>
                </a:lnTo>
                <a:lnTo>
                  <a:pt x="3433764" y="3274521"/>
                </a:lnTo>
                <a:lnTo>
                  <a:pt x="3463389" y="3240542"/>
                </a:lnTo>
                <a:lnTo>
                  <a:pt x="3492241" y="3205885"/>
                </a:lnTo>
                <a:lnTo>
                  <a:pt x="3520306" y="3170562"/>
                </a:lnTo>
                <a:lnTo>
                  <a:pt x="3547572" y="3134588"/>
                </a:lnTo>
                <a:lnTo>
                  <a:pt x="3574025" y="3097976"/>
                </a:lnTo>
                <a:lnTo>
                  <a:pt x="3599651" y="3060739"/>
                </a:lnTo>
                <a:lnTo>
                  <a:pt x="3624437" y="3022891"/>
                </a:lnTo>
                <a:lnTo>
                  <a:pt x="3648369" y="2984445"/>
                </a:lnTo>
                <a:lnTo>
                  <a:pt x="3671434" y="2945414"/>
                </a:lnTo>
                <a:lnTo>
                  <a:pt x="3693619" y="2905813"/>
                </a:lnTo>
                <a:lnTo>
                  <a:pt x="3714910" y="2865654"/>
                </a:lnTo>
                <a:lnTo>
                  <a:pt x="3735294" y="2824951"/>
                </a:lnTo>
                <a:lnTo>
                  <a:pt x="3754756" y="2783718"/>
                </a:lnTo>
                <a:lnTo>
                  <a:pt x="3773285" y="2741967"/>
                </a:lnTo>
                <a:lnTo>
                  <a:pt x="3790865" y="2699713"/>
                </a:lnTo>
                <a:lnTo>
                  <a:pt x="3807485" y="2656969"/>
                </a:lnTo>
                <a:lnTo>
                  <a:pt x="3823130" y="2613748"/>
                </a:lnTo>
                <a:lnTo>
                  <a:pt x="3837786" y="2570064"/>
                </a:lnTo>
                <a:lnTo>
                  <a:pt x="3851441" y="2525930"/>
                </a:lnTo>
                <a:lnTo>
                  <a:pt x="3864081" y="2481360"/>
                </a:lnTo>
                <a:lnTo>
                  <a:pt x="3875693" y="2436366"/>
                </a:lnTo>
                <a:lnTo>
                  <a:pt x="3886262" y="2390964"/>
                </a:lnTo>
                <a:lnTo>
                  <a:pt x="3895776" y="2345165"/>
                </a:lnTo>
                <a:lnTo>
                  <a:pt x="3904221" y="2298984"/>
                </a:lnTo>
                <a:lnTo>
                  <a:pt x="3911584" y="2252434"/>
                </a:lnTo>
                <a:lnTo>
                  <a:pt x="3917851" y="2205529"/>
                </a:lnTo>
                <a:lnTo>
                  <a:pt x="3923009" y="2158281"/>
                </a:lnTo>
                <a:lnTo>
                  <a:pt x="3927044" y="2110705"/>
                </a:lnTo>
                <a:lnTo>
                  <a:pt x="3929942" y="2062813"/>
                </a:lnTo>
                <a:lnTo>
                  <a:pt x="3931692" y="2014620"/>
                </a:lnTo>
                <a:lnTo>
                  <a:pt x="3932278" y="1966139"/>
                </a:lnTo>
                <a:lnTo>
                  <a:pt x="3931692" y="1917657"/>
                </a:lnTo>
                <a:lnTo>
                  <a:pt x="3929942" y="1869464"/>
                </a:lnTo>
                <a:lnTo>
                  <a:pt x="3927044" y="1821572"/>
                </a:lnTo>
                <a:lnTo>
                  <a:pt x="3923009" y="1773996"/>
                </a:lnTo>
                <a:lnTo>
                  <a:pt x="3917851" y="1726748"/>
                </a:lnTo>
                <a:lnTo>
                  <a:pt x="3911584" y="1679843"/>
                </a:lnTo>
                <a:lnTo>
                  <a:pt x="3904221" y="1633293"/>
                </a:lnTo>
                <a:lnTo>
                  <a:pt x="3895776" y="1587112"/>
                </a:lnTo>
                <a:lnTo>
                  <a:pt x="3886262" y="1541313"/>
                </a:lnTo>
                <a:lnTo>
                  <a:pt x="3875693" y="1495911"/>
                </a:lnTo>
                <a:lnTo>
                  <a:pt x="3864081" y="1450918"/>
                </a:lnTo>
                <a:lnTo>
                  <a:pt x="3851441" y="1406347"/>
                </a:lnTo>
                <a:lnTo>
                  <a:pt x="3837786" y="1362213"/>
                </a:lnTo>
                <a:lnTo>
                  <a:pt x="3823130" y="1318529"/>
                </a:lnTo>
                <a:lnTo>
                  <a:pt x="3807485" y="1275308"/>
                </a:lnTo>
                <a:lnTo>
                  <a:pt x="3790865" y="1232564"/>
                </a:lnTo>
                <a:lnTo>
                  <a:pt x="3773285" y="1190310"/>
                </a:lnTo>
                <a:lnTo>
                  <a:pt x="3754756" y="1148560"/>
                </a:lnTo>
                <a:lnTo>
                  <a:pt x="3735294" y="1107326"/>
                </a:lnTo>
                <a:lnTo>
                  <a:pt x="3714910" y="1066623"/>
                </a:lnTo>
                <a:lnTo>
                  <a:pt x="3693619" y="1026464"/>
                </a:lnTo>
                <a:lnTo>
                  <a:pt x="3671434" y="986863"/>
                </a:lnTo>
                <a:lnTo>
                  <a:pt x="3648369" y="947833"/>
                </a:lnTo>
                <a:lnTo>
                  <a:pt x="3624437" y="909386"/>
                </a:lnTo>
                <a:lnTo>
                  <a:pt x="3599651" y="871538"/>
                </a:lnTo>
                <a:lnTo>
                  <a:pt x="3574025" y="834301"/>
                </a:lnTo>
                <a:lnTo>
                  <a:pt x="3547572" y="797689"/>
                </a:lnTo>
                <a:lnTo>
                  <a:pt x="3520306" y="761715"/>
                </a:lnTo>
                <a:lnTo>
                  <a:pt x="3492241" y="726392"/>
                </a:lnTo>
                <a:lnTo>
                  <a:pt x="3463389" y="691735"/>
                </a:lnTo>
                <a:lnTo>
                  <a:pt x="3433764" y="657756"/>
                </a:lnTo>
                <a:lnTo>
                  <a:pt x="3403381" y="624470"/>
                </a:lnTo>
                <a:lnTo>
                  <a:pt x="3372251" y="591889"/>
                </a:lnTo>
                <a:lnTo>
                  <a:pt x="3340389" y="560026"/>
                </a:lnTo>
                <a:lnTo>
                  <a:pt x="3307807" y="528897"/>
                </a:lnTo>
                <a:lnTo>
                  <a:pt x="3274521" y="498513"/>
                </a:lnTo>
                <a:lnTo>
                  <a:pt x="3240542" y="468888"/>
                </a:lnTo>
                <a:lnTo>
                  <a:pt x="3205885" y="440036"/>
                </a:lnTo>
                <a:lnTo>
                  <a:pt x="3170562" y="411971"/>
                </a:lnTo>
                <a:lnTo>
                  <a:pt x="3134588" y="384705"/>
                </a:lnTo>
                <a:lnTo>
                  <a:pt x="3097976" y="358253"/>
                </a:lnTo>
                <a:lnTo>
                  <a:pt x="3060739" y="332627"/>
                </a:lnTo>
                <a:lnTo>
                  <a:pt x="3022891" y="307841"/>
                </a:lnTo>
                <a:lnTo>
                  <a:pt x="2984445" y="283908"/>
                </a:lnTo>
                <a:lnTo>
                  <a:pt x="2945414" y="260843"/>
                </a:lnTo>
                <a:lnTo>
                  <a:pt x="2905813" y="238658"/>
                </a:lnTo>
                <a:lnTo>
                  <a:pt x="2865654" y="217367"/>
                </a:lnTo>
                <a:lnTo>
                  <a:pt x="2824951" y="196984"/>
                </a:lnTo>
                <a:lnTo>
                  <a:pt x="2783718" y="177521"/>
                </a:lnTo>
                <a:lnTo>
                  <a:pt x="2741967" y="158992"/>
                </a:lnTo>
                <a:lnTo>
                  <a:pt x="2699713" y="141412"/>
                </a:lnTo>
                <a:lnTo>
                  <a:pt x="2656969" y="124792"/>
                </a:lnTo>
                <a:lnTo>
                  <a:pt x="2613748" y="109148"/>
                </a:lnTo>
                <a:lnTo>
                  <a:pt x="2570064" y="94491"/>
                </a:lnTo>
                <a:lnTo>
                  <a:pt x="2525930" y="80836"/>
                </a:lnTo>
                <a:lnTo>
                  <a:pt x="2481360" y="68196"/>
                </a:lnTo>
                <a:lnTo>
                  <a:pt x="2436366" y="56585"/>
                </a:lnTo>
                <a:lnTo>
                  <a:pt x="2390964" y="46015"/>
                </a:lnTo>
                <a:lnTo>
                  <a:pt x="2345165" y="36501"/>
                </a:lnTo>
                <a:lnTo>
                  <a:pt x="2298984" y="28056"/>
                </a:lnTo>
                <a:lnTo>
                  <a:pt x="2252434" y="20693"/>
                </a:lnTo>
                <a:lnTo>
                  <a:pt x="2205529" y="14426"/>
                </a:lnTo>
                <a:lnTo>
                  <a:pt x="2158281" y="9268"/>
                </a:lnTo>
                <a:lnTo>
                  <a:pt x="2110705" y="5233"/>
                </a:lnTo>
                <a:lnTo>
                  <a:pt x="2062813" y="2335"/>
                </a:lnTo>
                <a:lnTo>
                  <a:pt x="2014620" y="586"/>
                </a:lnTo>
                <a:lnTo>
                  <a:pt x="1966139" y="0"/>
                </a:lnTo>
                <a:close/>
              </a:path>
            </a:pathLst>
          </a:custGeom>
          <a:solidFill>
            <a:srgbClr val="FAFAF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62" name="Google Shape;262;p70"/>
          <p:cNvSpPr/>
          <p:nvPr/>
        </p:nvSpPr>
        <p:spPr>
          <a:xfrm>
            <a:off x="6449846" y="1509527"/>
            <a:ext cx="1769650" cy="1769649"/>
          </a:xfrm>
          <a:custGeom>
            <a:rect b="b" l="l" r="r" t="t"/>
            <a:pathLst>
              <a:path extrusionOk="0" h="3932554" w="3932555">
                <a:moveTo>
                  <a:pt x="1966139" y="0"/>
                </a:moveTo>
                <a:lnTo>
                  <a:pt x="1917657" y="586"/>
                </a:lnTo>
                <a:lnTo>
                  <a:pt x="1869464" y="2335"/>
                </a:lnTo>
                <a:lnTo>
                  <a:pt x="1821572" y="5233"/>
                </a:lnTo>
                <a:lnTo>
                  <a:pt x="1773996" y="9268"/>
                </a:lnTo>
                <a:lnTo>
                  <a:pt x="1726748" y="14426"/>
                </a:lnTo>
                <a:lnTo>
                  <a:pt x="1679843" y="20693"/>
                </a:lnTo>
                <a:lnTo>
                  <a:pt x="1633293" y="28056"/>
                </a:lnTo>
                <a:lnTo>
                  <a:pt x="1587112" y="36501"/>
                </a:lnTo>
                <a:lnTo>
                  <a:pt x="1541313" y="46015"/>
                </a:lnTo>
                <a:lnTo>
                  <a:pt x="1495911" y="56585"/>
                </a:lnTo>
                <a:lnTo>
                  <a:pt x="1450918" y="68196"/>
                </a:lnTo>
                <a:lnTo>
                  <a:pt x="1406347" y="80836"/>
                </a:lnTo>
                <a:lnTo>
                  <a:pt x="1362213" y="94491"/>
                </a:lnTo>
                <a:lnTo>
                  <a:pt x="1318529" y="109148"/>
                </a:lnTo>
                <a:lnTo>
                  <a:pt x="1275308" y="124792"/>
                </a:lnTo>
                <a:lnTo>
                  <a:pt x="1232564" y="141412"/>
                </a:lnTo>
                <a:lnTo>
                  <a:pt x="1190310" y="158992"/>
                </a:lnTo>
                <a:lnTo>
                  <a:pt x="1148560" y="177521"/>
                </a:lnTo>
                <a:lnTo>
                  <a:pt x="1107326" y="196984"/>
                </a:lnTo>
                <a:lnTo>
                  <a:pt x="1066623" y="217367"/>
                </a:lnTo>
                <a:lnTo>
                  <a:pt x="1026464" y="238658"/>
                </a:lnTo>
                <a:lnTo>
                  <a:pt x="986863" y="260843"/>
                </a:lnTo>
                <a:lnTo>
                  <a:pt x="947833" y="283908"/>
                </a:lnTo>
                <a:lnTo>
                  <a:pt x="909386" y="307841"/>
                </a:lnTo>
                <a:lnTo>
                  <a:pt x="871538" y="332627"/>
                </a:lnTo>
                <a:lnTo>
                  <a:pt x="834301" y="358253"/>
                </a:lnTo>
                <a:lnTo>
                  <a:pt x="797689" y="384705"/>
                </a:lnTo>
                <a:lnTo>
                  <a:pt x="761715" y="411971"/>
                </a:lnTo>
                <a:lnTo>
                  <a:pt x="726392" y="440036"/>
                </a:lnTo>
                <a:lnTo>
                  <a:pt x="691735" y="468888"/>
                </a:lnTo>
                <a:lnTo>
                  <a:pt x="657756" y="498513"/>
                </a:lnTo>
                <a:lnTo>
                  <a:pt x="624470" y="528897"/>
                </a:lnTo>
                <a:lnTo>
                  <a:pt x="591889" y="560026"/>
                </a:lnTo>
                <a:lnTo>
                  <a:pt x="560026" y="591889"/>
                </a:lnTo>
                <a:lnTo>
                  <a:pt x="528897" y="624470"/>
                </a:lnTo>
                <a:lnTo>
                  <a:pt x="498513" y="657756"/>
                </a:lnTo>
                <a:lnTo>
                  <a:pt x="468888" y="691735"/>
                </a:lnTo>
                <a:lnTo>
                  <a:pt x="440036" y="726392"/>
                </a:lnTo>
                <a:lnTo>
                  <a:pt x="411971" y="761715"/>
                </a:lnTo>
                <a:lnTo>
                  <a:pt x="384705" y="797689"/>
                </a:lnTo>
                <a:lnTo>
                  <a:pt x="358253" y="834301"/>
                </a:lnTo>
                <a:lnTo>
                  <a:pt x="332627" y="871538"/>
                </a:lnTo>
                <a:lnTo>
                  <a:pt x="307841" y="909386"/>
                </a:lnTo>
                <a:lnTo>
                  <a:pt x="283908" y="947833"/>
                </a:lnTo>
                <a:lnTo>
                  <a:pt x="260843" y="986863"/>
                </a:lnTo>
                <a:lnTo>
                  <a:pt x="238658" y="1026464"/>
                </a:lnTo>
                <a:lnTo>
                  <a:pt x="217367" y="1066623"/>
                </a:lnTo>
                <a:lnTo>
                  <a:pt x="196984" y="1107326"/>
                </a:lnTo>
                <a:lnTo>
                  <a:pt x="177521" y="1148560"/>
                </a:lnTo>
                <a:lnTo>
                  <a:pt x="158992" y="1190310"/>
                </a:lnTo>
                <a:lnTo>
                  <a:pt x="141412" y="1232564"/>
                </a:lnTo>
                <a:lnTo>
                  <a:pt x="124792" y="1275308"/>
                </a:lnTo>
                <a:lnTo>
                  <a:pt x="109148" y="1318529"/>
                </a:lnTo>
                <a:lnTo>
                  <a:pt x="94491" y="1362213"/>
                </a:lnTo>
                <a:lnTo>
                  <a:pt x="80836" y="1406347"/>
                </a:lnTo>
                <a:lnTo>
                  <a:pt x="68196" y="1450918"/>
                </a:lnTo>
                <a:lnTo>
                  <a:pt x="56585" y="1495911"/>
                </a:lnTo>
                <a:lnTo>
                  <a:pt x="46015" y="1541313"/>
                </a:lnTo>
                <a:lnTo>
                  <a:pt x="36501" y="1587112"/>
                </a:lnTo>
                <a:lnTo>
                  <a:pt x="28056" y="1633293"/>
                </a:lnTo>
                <a:lnTo>
                  <a:pt x="20693" y="1679843"/>
                </a:lnTo>
                <a:lnTo>
                  <a:pt x="14426" y="1726748"/>
                </a:lnTo>
                <a:lnTo>
                  <a:pt x="9268" y="1773996"/>
                </a:lnTo>
                <a:lnTo>
                  <a:pt x="5233" y="1821572"/>
                </a:lnTo>
                <a:lnTo>
                  <a:pt x="2335" y="1869464"/>
                </a:lnTo>
                <a:lnTo>
                  <a:pt x="586" y="1917657"/>
                </a:lnTo>
                <a:lnTo>
                  <a:pt x="0" y="1966139"/>
                </a:lnTo>
                <a:lnTo>
                  <a:pt x="586" y="2014620"/>
                </a:lnTo>
                <a:lnTo>
                  <a:pt x="2335" y="2062813"/>
                </a:lnTo>
                <a:lnTo>
                  <a:pt x="5233" y="2110705"/>
                </a:lnTo>
                <a:lnTo>
                  <a:pt x="9268" y="2158281"/>
                </a:lnTo>
                <a:lnTo>
                  <a:pt x="14426" y="2205529"/>
                </a:lnTo>
                <a:lnTo>
                  <a:pt x="20693" y="2252434"/>
                </a:lnTo>
                <a:lnTo>
                  <a:pt x="28056" y="2298984"/>
                </a:lnTo>
                <a:lnTo>
                  <a:pt x="36501" y="2345165"/>
                </a:lnTo>
                <a:lnTo>
                  <a:pt x="46015" y="2390964"/>
                </a:lnTo>
                <a:lnTo>
                  <a:pt x="56585" y="2436366"/>
                </a:lnTo>
                <a:lnTo>
                  <a:pt x="68196" y="2481360"/>
                </a:lnTo>
                <a:lnTo>
                  <a:pt x="80836" y="2525930"/>
                </a:lnTo>
                <a:lnTo>
                  <a:pt x="94491" y="2570064"/>
                </a:lnTo>
                <a:lnTo>
                  <a:pt x="109148" y="2613748"/>
                </a:lnTo>
                <a:lnTo>
                  <a:pt x="124792" y="2656969"/>
                </a:lnTo>
                <a:lnTo>
                  <a:pt x="141412" y="2699713"/>
                </a:lnTo>
                <a:lnTo>
                  <a:pt x="158992" y="2741967"/>
                </a:lnTo>
                <a:lnTo>
                  <a:pt x="177521" y="2783718"/>
                </a:lnTo>
                <a:lnTo>
                  <a:pt x="196984" y="2824951"/>
                </a:lnTo>
                <a:lnTo>
                  <a:pt x="217367" y="2865654"/>
                </a:lnTo>
                <a:lnTo>
                  <a:pt x="238658" y="2905813"/>
                </a:lnTo>
                <a:lnTo>
                  <a:pt x="260843" y="2945414"/>
                </a:lnTo>
                <a:lnTo>
                  <a:pt x="283908" y="2984445"/>
                </a:lnTo>
                <a:lnTo>
                  <a:pt x="307841" y="3022891"/>
                </a:lnTo>
                <a:lnTo>
                  <a:pt x="332627" y="3060739"/>
                </a:lnTo>
                <a:lnTo>
                  <a:pt x="358253" y="3097976"/>
                </a:lnTo>
                <a:lnTo>
                  <a:pt x="384705" y="3134588"/>
                </a:lnTo>
                <a:lnTo>
                  <a:pt x="411971" y="3170562"/>
                </a:lnTo>
                <a:lnTo>
                  <a:pt x="440036" y="3205885"/>
                </a:lnTo>
                <a:lnTo>
                  <a:pt x="468888" y="3240542"/>
                </a:lnTo>
                <a:lnTo>
                  <a:pt x="498513" y="3274521"/>
                </a:lnTo>
                <a:lnTo>
                  <a:pt x="528897" y="3307807"/>
                </a:lnTo>
                <a:lnTo>
                  <a:pt x="560026" y="3340389"/>
                </a:lnTo>
                <a:lnTo>
                  <a:pt x="591889" y="3372251"/>
                </a:lnTo>
                <a:lnTo>
                  <a:pt x="624470" y="3403381"/>
                </a:lnTo>
                <a:lnTo>
                  <a:pt x="657756" y="3433764"/>
                </a:lnTo>
                <a:lnTo>
                  <a:pt x="691735" y="3463389"/>
                </a:lnTo>
                <a:lnTo>
                  <a:pt x="726392" y="3492241"/>
                </a:lnTo>
                <a:lnTo>
                  <a:pt x="761715" y="3520306"/>
                </a:lnTo>
                <a:lnTo>
                  <a:pt x="797689" y="3547572"/>
                </a:lnTo>
                <a:lnTo>
                  <a:pt x="834301" y="3574025"/>
                </a:lnTo>
                <a:lnTo>
                  <a:pt x="871538" y="3599651"/>
                </a:lnTo>
                <a:lnTo>
                  <a:pt x="909386" y="3624437"/>
                </a:lnTo>
                <a:lnTo>
                  <a:pt x="947833" y="3648369"/>
                </a:lnTo>
                <a:lnTo>
                  <a:pt x="986863" y="3671434"/>
                </a:lnTo>
                <a:lnTo>
                  <a:pt x="1026464" y="3693619"/>
                </a:lnTo>
                <a:lnTo>
                  <a:pt x="1066623" y="3714910"/>
                </a:lnTo>
                <a:lnTo>
                  <a:pt x="1107326" y="3735294"/>
                </a:lnTo>
                <a:lnTo>
                  <a:pt x="1148560" y="3754756"/>
                </a:lnTo>
                <a:lnTo>
                  <a:pt x="1190310" y="3773285"/>
                </a:lnTo>
                <a:lnTo>
                  <a:pt x="1232564" y="3790865"/>
                </a:lnTo>
                <a:lnTo>
                  <a:pt x="1275308" y="3807485"/>
                </a:lnTo>
                <a:lnTo>
                  <a:pt x="1318529" y="3823130"/>
                </a:lnTo>
                <a:lnTo>
                  <a:pt x="1362213" y="3837786"/>
                </a:lnTo>
                <a:lnTo>
                  <a:pt x="1406347" y="3851441"/>
                </a:lnTo>
                <a:lnTo>
                  <a:pt x="1450918" y="3864081"/>
                </a:lnTo>
                <a:lnTo>
                  <a:pt x="1495911" y="3875693"/>
                </a:lnTo>
                <a:lnTo>
                  <a:pt x="1541313" y="3886262"/>
                </a:lnTo>
                <a:lnTo>
                  <a:pt x="1587112" y="3895776"/>
                </a:lnTo>
                <a:lnTo>
                  <a:pt x="1633293" y="3904221"/>
                </a:lnTo>
                <a:lnTo>
                  <a:pt x="1679843" y="3911584"/>
                </a:lnTo>
                <a:lnTo>
                  <a:pt x="1726748" y="3917851"/>
                </a:lnTo>
                <a:lnTo>
                  <a:pt x="1773996" y="3923009"/>
                </a:lnTo>
                <a:lnTo>
                  <a:pt x="1821572" y="3927044"/>
                </a:lnTo>
                <a:lnTo>
                  <a:pt x="1869464" y="3929942"/>
                </a:lnTo>
                <a:lnTo>
                  <a:pt x="1917657" y="3931692"/>
                </a:lnTo>
                <a:lnTo>
                  <a:pt x="1966139" y="3932278"/>
                </a:lnTo>
                <a:lnTo>
                  <a:pt x="2014620" y="3931692"/>
                </a:lnTo>
                <a:lnTo>
                  <a:pt x="2062813" y="3929942"/>
                </a:lnTo>
                <a:lnTo>
                  <a:pt x="2110705" y="3927044"/>
                </a:lnTo>
                <a:lnTo>
                  <a:pt x="2158281" y="3923009"/>
                </a:lnTo>
                <a:lnTo>
                  <a:pt x="2205529" y="3917851"/>
                </a:lnTo>
                <a:lnTo>
                  <a:pt x="2252434" y="3911584"/>
                </a:lnTo>
                <a:lnTo>
                  <a:pt x="2298984" y="3904221"/>
                </a:lnTo>
                <a:lnTo>
                  <a:pt x="2345165" y="3895776"/>
                </a:lnTo>
                <a:lnTo>
                  <a:pt x="2390964" y="3886262"/>
                </a:lnTo>
                <a:lnTo>
                  <a:pt x="2436366" y="3875693"/>
                </a:lnTo>
                <a:lnTo>
                  <a:pt x="2481360" y="3864081"/>
                </a:lnTo>
                <a:lnTo>
                  <a:pt x="2525930" y="3851441"/>
                </a:lnTo>
                <a:lnTo>
                  <a:pt x="2570064" y="3837786"/>
                </a:lnTo>
                <a:lnTo>
                  <a:pt x="2613748" y="3823130"/>
                </a:lnTo>
                <a:lnTo>
                  <a:pt x="2656969" y="3807485"/>
                </a:lnTo>
                <a:lnTo>
                  <a:pt x="2699713" y="3790865"/>
                </a:lnTo>
                <a:lnTo>
                  <a:pt x="2741967" y="3773285"/>
                </a:lnTo>
                <a:lnTo>
                  <a:pt x="2783718" y="3754756"/>
                </a:lnTo>
                <a:lnTo>
                  <a:pt x="2824951" y="3735294"/>
                </a:lnTo>
                <a:lnTo>
                  <a:pt x="2865654" y="3714910"/>
                </a:lnTo>
                <a:lnTo>
                  <a:pt x="2905813" y="3693619"/>
                </a:lnTo>
                <a:lnTo>
                  <a:pt x="2945414" y="3671434"/>
                </a:lnTo>
                <a:lnTo>
                  <a:pt x="2984445" y="3648369"/>
                </a:lnTo>
                <a:lnTo>
                  <a:pt x="3022891" y="3624437"/>
                </a:lnTo>
                <a:lnTo>
                  <a:pt x="3060739" y="3599651"/>
                </a:lnTo>
                <a:lnTo>
                  <a:pt x="3097976" y="3574025"/>
                </a:lnTo>
                <a:lnTo>
                  <a:pt x="3134588" y="3547572"/>
                </a:lnTo>
                <a:lnTo>
                  <a:pt x="3170562" y="3520306"/>
                </a:lnTo>
                <a:lnTo>
                  <a:pt x="3205885" y="3492241"/>
                </a:lnTo>
                <a:lnTo>
                  <a:pt x="3240542" y="3463389"/>
                </a:lnTo>
                <a:lnTo>
                  <a:pt x="3274521" y="3433764"/>
                </a:lnTo>
                <a:lnTo>
                  <a:pt x="3307807" y="3403381"/>
                </a:lnTo>
                <a:lnTo>
                  <a:pt x="3340389" y="3372251"/>
                </a:lnTo>
                <a:lnTo>
                  <a:pt x="3372251" y="3340389"/>
                </a:lnTo>
                <a:lnTo>
                  <a:pt x="3403381" y="3307807"/>
                </a:lnTo>
                <a:lnTo>
                  <a:pt x="3433764" y="3274521"/>
                </a:lnTo>
                <a:lnTo>
                  <a:pt x="3463389" y="3240542"/>
                </a:lnTo>
                <a:lnTo>
                  <a:pt x="3492241" y="3205885"/>
                </a:lnTo>
                <a:lnTo>
                  <a:pt x="3520306" y="3170562"/>
                </a:lnTo>
                <a:lnTo>
                  <a:pt x="3547572" y="3134588"/>
                </a:lnTo>
                <a:lnTo>
                  <a:pt x="3574025" y="3097976"/>
                </a:lnTo>
                <a:lnTo>
                  <a:pt x="3599651" y="3060739"/>
                </a:lnTo>
                <a:lnTo>
                  <a:pt x="3624437" y="3022891"/>
                </a:lnTo>
                <a:lnTo>
                  <a:pt x="3648369" y="2984445"/>
                </a:lnTo>
                <a:lnTo>
                  <a:pt x="3671434" y="2945414"/>
                </a:lnTo>
                <a:lnTo>
                  <a:pt x="3693619" y="2905813"/>
                </a:lnTo>
                <a:lnTo>
                  <a:pt x="3714910" y="2865654"/>
                </a:lnTo>
                <a:lnTo>
                  <a:pt x="3735294" y="2824951"/>
                </a:lnTo>
                <a:lnTo>
                  <a:pt x="3754756" y="2783718"/>
                </a:lnTo>
                <a:lnTo>
                  <a:pt x="3773285" y="2741967"/>
                </a:lnTo>
                <a:lnTo>
                  <a:pt x="3790865" y="2699713"/>
                </a:lnTo>
                <a:lnTo>
                  <a:pt x="3807485" y="2656969"/>
                </a:lnTo>
                <a:lnTo>
                  <a:pt x="3823130" y="2613748"/>
                </a:lnTo>
                <a:lnTo>
                  <a:pt x="3837786" y="2570064"/>
                </a:lnTo>
                <a:lnTo>
                  <a:pt x="3851441" y="2525930"/>
                </a:lnTo>
                <a:lnTo>
                  <a:pt x="3864081" y="2481360"/>
                </a:lnTo>
                <a:lnTo>
                  <a:pt x="3875693" y="2436366"/>
                </a:lnTo>
                <a:lnTo>
                  <a:pt x="3886262" y="2390964"/>
                </a:lnTo>
                <a:lnTo>
                  <a:pt x="3895776" y="2345165"/>
                </a:lnTo>
                <a:lnTo>
                  <a:pt x="3904221" y="2298984"/>
                </a:lnTo>
                <a:lnTo>
                  <a:pt x="3911584" y="2252434"/>
                </a:lnTo>
                <a:lnTo>
                  <a:pt x="3917851" y="2205529"/>
                </a:lnTo>
                <a:lnTo>
                  <a:pt x="3923009" y="2158281"/>
                </a:lnTo>
                <a:lnTo>
                  <a:pt x="3927044" y="2110705"/>
                </a:lnTo>
                <a:lnTo>
                  <a:pt x="3929942" y="2062813"/>
                </a:lnTo>
                <a:lnTo>
                  <a:pt x="3931692" y="2014620"/>
                </a:lnTo>
                <a:lnTo>
                  <a:pt x="3932278" y="1966139"/>
                </a:lnTo>
                <a:lnTo>
                  <a:pt x="3931692" y="1917657"/>
                </a:lnTo>
                <a:lnTo>
                  <a:pt x="3929942" y="1869464"/>
                </a:lnTo>
                <a:lnTo>
                  <a:pt x="3927044" y="1821572"/>
                </a:lnTo>
                <a:lnTo>
                  <a:pt x="3923009" y="1773996"/>
                </a:lnTo>
                <a:lnTo>
                  <a:pt x="3917851" y="1726748"/>
                </a:lnTo>
                <a:lnTo>
                  <a:pt x="3911584" y="1679843"/>
                </a:lnTo>
                <a:lnTo>
                  <a:pt x="3904221" y="1633293"/>
                </a:lnTo>
                <a:lnTo>
                  <a:pt x="3895776" y="1587112"/>
                </a:lnTo>
                <a:lnTo>
                  <a:pt x="3886262" y="1541313"/>
                </a:lnTo>
                <a:lnTo>
                  <a:pt x="3875693" y="1495911"/>
                </a:lnTo>
                <a:lnTo>
                  <a:pt x="3864081" y="1450918"/>
                </a:lnTo>
                <a:lnTo>
                  <a:pt x="3851441" y="1406347"/>
                </a:lnTo>
                <a:lnTo>
                  <a:pt x="3837786" y="1362213"/>
                </a:lnTo>
                <a:lnTo>
                  <a:pt x="3823130" y="1318529"/>
                </a:lnTo>
                <a:lnTo>
                  <a:pt x="3807485" y="1275308"/>
                </a:lnTo>
                <a:lnTo>
                  <a:pt x="3790865" y="1232564"/>
                </a:lnTo>
                <a:lnTo>
                  <a:pt x="3773285" y="1190310"/>
                </a:lnTo>
                <a:lnTo>
                  <a:pt x="3754756" y="1148560"/>
                </a:lnTo>
                <a:lnTo>
                  <a:pt x="3735294" y="1107326"/>
                </a:lnTo>
                <a:lnTo>
                  <a:pt x="3714910" y="1066623"/>
                </a:lnTo>
                <a:lnTo>
                  <a:pt x="3693619" y="1026464"/>
                </a:lnTo>
                <a:lnTo>
                  <a:pt x="3671434" y="986863"/>
                </a:lnTo>
                <a:lnTo>
                  <a:pt x="3648369" y="947833"/>
                </a:lnTo>
                <a:lnTo>
                  <a:pt x="3624437" y="909386"/>
                </a:lnTo>
                <a:lnTo>
                  <a:pt x="3599651" y="871538"/>
                </a:lnTo>
                <a:lnTo>
                  <a:pt x="3574025" y="834301"/>
                </a:lnTo>
                <a:lnTo>
                  <a:pt x="3547572" y="797689"/>
                </a:lnTo>
                <a:lnTo>
                  <a:pt x="3520306" y="761715"/>
                </a:lnTo>
                <a:lnTo>
                  <a:pt x="3492241" y="726392"/>
                </a:lnTo>
                <a:lnTo>
                  <a:pt x="3463389" y="691735"/>
                </a:lnTo>
                <a:lnTo>
                  <a:pt x="3433764" y="657756"/>
                </a:lnTo>
                <a:lnTo>
                  <a:pt x="3403381" y="624470"/>
                </a:lnTo>
                <a:lnTo>
                  <a:pt x="3372251" y="591889"/>
                </a:lnTo>
                <a:lnTo>
                  <a:pt x="3340389" y="560026"/>
                </a:lnTo>
                <a:lnTo>
                  <a:pt x="3307807" y="528897"/>
                </a:lnTo>
                <a:lnTo>
                  <a:pt x="3274521" y="498513"/>
                </a:lnTo>
                <a:lnTo>
                  <a:pt x="3240542" y="468888"/>
                </a:lnTo>
                <a:lnTo>
                  <a:pt x="3205885" y="440036"/>
                </a:lnTo>
                <a:lnTo>
                  <a:pt x="3170562" y="411971"/>
                </a:lnTo>
                <a:lnTo>
                  <a:pt x="3134588" y="384705"/>
                </a:lnTo>
                <a:lnTo>
                  <a:pt x="3097976" y="358253"/>
                </a:lnTo>
                <a:lnTo>
                  <a:pt x="3060739" y="332627"/>
                </a:lnTo>
                <a:lnTo>
                  <a:pt x="3022891" y="307841"/>
                </a:lnTo>
                <a:lnTo>
                  <a:pt x="2984445" y="283908"/>
                </a:lnTo>
                <a:lnTo>
                  <a:pt x="2945414" y="260843"/>
                </a:lnTo>
                <a:lnTo>
                  <a:pt x="2905813" y="238658"/>
                </a:lnTo>
                <a:lnTo>
                  <a:pt x="2865654" y="217367"/>
                </a:lnTo>
                <a:lnTo>
                  <a:pt x="2824951" y="196984"/>
                </a:lnTo>
                <a:lnTo>
                  <a:pt x="2783718" y="177521"/>
                </a:lnTo>
                <a:lnTo>
                  <a:pt x="2741967" y="158992"/>
                </a:lnTo>
                <a:lnTo>
                  <a:pt x="2699713" y="141412"/>
                </a:lnTo>
                <a:lnTo>
                  <a:pt x="2656969" y="124792"/>
                </a:lnTo>
                <a:lnTo>
                  <a:pt x="2613748" y="109148"/>
                </a:lnTo>
                <a:lnTo>
                  <a:pt x="2570064" y="94491"/>
                </a:lnTo>
                <a:lnTo>
                  <a:pt x="2525930" y="80836"/>
                </a:lnTo>
                <a:lnTo>
                  <a:pt x="2481360" y="68196"/>
                </a:lnTo>
                <a:lnTo>
                  <a:pt x="2436366" y="56585"/>
                </a:lnTo>
                <a:lnTo>
                  <a:pt x="2390964" y="46015"/>
                </a:lnTo>
                <a:lnTo>
                  <a:pt x="2345165" y="36501"/>
                </a:lnTo>
                <a:lnTo>
                  <a:pt x="2298984" y="28056"/>
                </a:lnTo>
                <a:lnTo>
                  <a:pt x="2252434" y="20693"/>
                </a:lnTo>
                <a:lnTo>
                  <a:pt x="2205529" y="14426"/>
                </a:lnTo>
                <a:lnTo>
                  <a:pt x="2158281" y="9268"/>
                </a:lnTo>
                <a:lnTo>
                  <a:pt x="2110705" y="5233"/>
                </a:lnTo>
                <a:lnTo>
                  <a:pt x="2062813" y="2335"/>
                </a:lnTo>
                <a:lnTo>
                  <a:pt x="2014620" y="586"/>
                </a:lnTo>
                <a:lnTo>
                  <a:pt x="1966139" y="0"/>
                </a:lnTo>
                <a:close/>
              </a:path>
            </a:pathLst>
          </a:custGeom>
          <a:solidFill>
            <a:srgbClr val="FAFAF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63" name="Google Shape;263;p70"/>
          <p:cNvSpPr/>
          <p:nvPr/>
        </p:nvSpPr>
        <p:spPr>
          <a:xfrm>
            <a:off x="3596098" y="1509527"/>
            <a:ext cx="1769649" cy="1769649"/>
          </a:xfrm>
          <a:custGeom>
            <a:rect b="b" l="l" r="r" t="t"/>
            <a:pathLst>
              <a:path extrusionOk="0" h="3932554" w="3932554">
                <a:moveTo>
                  <a:pt x="1966139" y="0"/>
                </a:moveTo>
                <a:lnTo>
                  <a:pt x="1917657" y="586"/>
                </a:lnTo>
                <a:lnTo>
                  <a:pt x="1869464" y="2335"/>
                </a:lnTo>
                <a:lnTo>
                  <a:pt x="1821572" y="5233"/>
                </a:lnTo>
                <a:lnTo>
                  <a:pt x="1773996" y="9268"/>
                </a:lnTo>
                <a:lnTo>
                  <a:pt x="1726748" y="14426"/>
                </a:lnTo>
                <a:lnTo>
                  <a:pt x="1679843" y="20693"/>
                </a:lnTo>
                <a:lnTo>
                  <a:pt x="1633293" y="28056"/>
                </a:lnTo>
                <a:lnTo>
                  <a:pt x="1587112" y="36501"/>
                </a:lnTo>
                <a:lnTo>
                  <a:pt x="1541313" y="46015"/>
                </a:lnTo>
                <a:lnTo>
                  <a:pt x="1495911" y="56585"/>
                </a:lnTo>
                <a:lnTo>
                  <a:pt x="1450918" y="68196"/>
                </a:lnTo>
                <a:lnTo>
                  <a:pt x="1406347" y="80836"/>
                </a:lnTo>
                <a:lnTo>
                  <a:pt x="1362213" y="94491"/>
                </a:lnTo>
                <a:lnTo>
                  <a:pt x="1318529" y="109148"/>
                </a:lnTo>
                <a:lnTo>
                  <a:pt x="1275308" y="124792"/>
                </a:lnTo>
                <a:lnTo>
                  <a:pt x="1232564" y="141412"/>
                </a:lnTo>
                <a:lnTo>
                  <a:pt x="1190310" y="158992"/>
                </a:lnTo>
                <a:lnTo>
                  <a:pt x="1148560" y="177521"/>
                </a:lnTo>
                <a:lnTo>
                  <a:pt x="1107326" y="196984"/>
                </a:lnTo>
                <a:lnTo>
                  <a:pt x="1066623" y="217367"/>
                </a:lnTo>
                <a:lnTo>
                  <a:pt x="1026464" y="238658"/>
                </a:lnTo>
                <a:lnTo>
                  <a:pt x="986863" y="260843"/>
                </a:lnTo>
                <a:lnTo>
                  <a:pt x="947833" y="283908"/>
                </a:lnTo>
                <a:lnTo>
                  <a:pt x="909386" y="307841"/>
                </a:lnTo>
                <a:lnTo>
                  <a:pt x="871538" y="332627"/>
                </a:lnTo>
                <a:lnTo>
                  <a:pt x="834301" y="358253"/>
                </a:lnTo>
                <a:lnTo>
                  <a:pt x="797689" y="384705"/>
                </a:lnTo>
                <a:lnTo>
                  <a:pt x="761715" y="411971"/>
                </a:lnTo>
                <a:lnTo>
                  <a:pt x="726392" y="440036"/>
                </a:lnTo>
                <a:lnTo>
                  <a:pt x="691735" y="468888"/>
                </a:lnTo>
                <a:lnTo>
                  <a:pt x="657756" y="498513"/>
                </a:lnTo>
                <a:lnTo>
                  <a:pt x="624470" y="528897"/>
                </a:lnTo>
                <a:lnTo>
                  <a:pt x="591889" y="560026"/>
                </a:lnTo>
                <a:lnTo>
                  <a:pt x="560026" y="591889"/>
                </a:lnTo>
                <a:lnTo>
                  <a:pt x="528897" y="624470"/>
                </a:lnTo>
                <a:lnTo>
                  <a:pt x="498513" y="657756"/>
                </a:lnTo>
                <a:lnTo>
                  <a:pt x="468888" y="691735"/>
                </a:lnTo>
                <a:lnTo>
                  <a:pt x="440036" y="726392"/>
                </a:lnTo>
                <a:lnTo>
                  <a:pt x="411971" y="761715"/>
                </a:lnTo>
                <a:lnTo>
                  <a:pt x="384705" y="797689"/>
                </a:lnTo>
                <a:lnTo>
                  <a:pt x="358253" y="834301"/>
                </a:lnTo>
                <a:lnTo>
                  <a:pt x="332627" y="871538"/>
                </a:lnTo>
                <a:lnTo>
                  <a:pt x="307841" y="909386"/>
                </a:lnTo>
                <a:lnTo>
                  <a:pt x="283908" y="947833"/>
                </a:lnTo>
                <a:lnTo>
                  <a:pt x="260843" y="986863"/>
                </a:lnTo>
                <a:lnTo>
                  <a:pt x="238658" y="1026464"/>
                </a:lnTo>
                <a:lnTo>
                  <a:pt x="217367" y="1066623"/>
                </a:lnTo>
                <a:lnTo>
                  <a:pt x="196984" y="1107326"/>
                </a:lnTo>
                <a:lnTo>
                  <a:pt x="177521" y="1148560"/>
                </a:lnTo>
                <a:lnTo>
                  <a:pt x="158992" y="1190310"/>
                </a:lnTo>
                <a:lnTo>
                  <a:pt x="141412" y="1232564"/>
                </a:lnTo>
                <a:lnTo>
                  <a:pt x="124792" y="1275308"/>
                </a:lnTo>
                <a:lnTo>
                  <a:pt x="109148" y="1318529"/>
                </a:lnTo>
                <a:lnTo>
                  <a:pt x="94491" y="1362213"/>
                </a:lnTo>
                <a:lnTo>
                  <a:pt x="80836" y="1406347"/>
                </a:lnTo>
                <a:lnTo>
                  <a:pt x="68196" y="1450918"/>
                </a:lnTo>
                <a:lnTo>
                  <a:pt x="56585" y="1495911"/>
                </a:lnTo>
                <a:lnTo>
                  <a:pt x="46015" y="1541313"/>
                </a:lnTo>
                <a:lnTo>
                  <a:pt x="36501" y="1587112"/>
                </a:lnTo>
                <a:lnTo>
                  <a:pt x="28056" y="1633293"/>
                </a:lnTo>
                <a:lnTo>
                  <a:pt x="20693" y="1679843"/>
                </a:lnTo>
                <a:lnTo>
                  <a:pt x="14426" y="1726748"/>
                </a:lnTo>
                <a:lnTo>
                  <a:pt x="9268" y="1773996"/>
                </a:lnTo>
                <a:lnTo>
                  <a:pt x="5233" y="1821572"/>
                </a:lnTo>
                <a:lnTo>
                  <a:pt x="2335" y="1869464"/>
                </a:lnTo>
                <a:lnTo>
                  <a:pt x="586" y="1917657"/>
                </a:lnTo>
                <a:lnTo>
                  <a:pt x="0" y="1966139"/>
                </a:lnTo>
                <a:lnTo>
                  <a:pt x="586" y="2014620"/>
                </a:lnTo>
                <a:lnTo>
                  <a:pt x="2335" y="2062813"/>
                </a:lnTo>
                <a:lnTo>
                  <a:pt x="5233" y="2110705"/>
                </a:lnTo>
                <a:lnTo>
                  <a:pt x="9268" y="2158281"/>
                </a:lnTo>
                <a:lnTo>
                  <a:pt x="14426" y="2205529"/>
                </a:lnTo>
                <a:lnTo>
                  <a:pt x="20693" y="2252434"/>
                </a:lnTo>
                <a:lnTo>
                  <a:pt x="28056" y="2298984"/>
                </a:lnTo>
                <a:lnTo>
                  <a:pt x="36501" y="2345165"/>
                </a:lnTo>
                <a:lnTo>
                  <a:pt x="46015" y="2390964"/>
                </a:lnTo>
                <a:lnTo>
                  <a:pt x="56585" y="2436366"/>
                </a:lnTo>
                <a:lnTo>
                  <a:pt x="68196" y="2481360"/>
                </a:lnTo>
                <a:lnTo>
                  <a:pt x="80836" y="2525930"/>
                </a:lnTo>
                <a:lnTo>
                  <a:pt x="94491" y="2570064"/>
                </a:lnTo>
                <a:lnTo>
                  <a:pt x="109148" y="2613748"/>
                </a:lnTo>
                <a:lnTo>
                  <a:pt x="124792" y="2656969"/>
                </a:lnTo>
                <a:lnTo>
                  <a:pt x="141412" y="2699713"/>
                </a:lnTo>
                <a:lnTo>
                  <a:pt x="158992" y="2741967"/>
                </a:lnTo>
                <a:lnTo>
                  <a:pt x="177521" y="2783718"/>
                </a:lnTo>
                <a:lnTo>
                  <a:pt x="196984" y="2824951"/>
                </a:lnTo>
                <a:lnTo>
                  <a:pt x="217367" y="2865654"/>
                </a:lnTo>
                <a:lnTo>
                  <a:pt x="238658" y="2905813"/>
                </a:lnTo>
                <a:lnTo>
                  <a:pt x="260843" y="2945414"/>
                </a:lnTo>
                <a:lnTo>
                  <a:pt x="283908" y="2984445"/>
                </a:lnTo>
                <a:lnTo>
                  <a:pt x="307841" y="3022891"/>
                </a:lnTo>
                <a:lnTo>
                  <a:pt x="332627" y="3060739"/>
                </a:lnTo>
                <a:lnTo>
                  <a:pt x="358253" y="3097976"/>
                </a:lnTo>
                <a:lnTo>
                  <a:pt x="384705" y="3134588"/>
                </a:lnTo>
                <a:lnTo>
                  <a:pt x="411971" y="3170562"/>
                </a:lnTo>
                <a:lnTo>
                  <a:pt x="440036" y="3205885"/>
                </a:lnTo>
                <a:lnTo>
                  <a:pt x="468888" y="3240542"/>
                </a:lnTo>
                <a:lnTo>
                  <a:pt x="498513" y="3274521"/>
                </a:lnTo>
                <a:lnTo>
                  <a:pt x="528897" y="3307807"/>
                </a:lnTo>
                <a:lnTo>
                  <a:pt x="560026" y="3340389"/>
                </a:lnTo>
                <a:lnTo>
                  <a:pt x="591889" y="3372251"/>
                </a:lnTo>
                <a:lnTo>
                  <a:pt x="624470" y="3403381"/>
                </a:lnTo>
                <a:lnTo>
                  <a:pt x="657756" y="3433764"/>
                </a:lnTo>
                <a:lnTo>
                  <a:pt x="691735" y="3463389"/>
                </a:lnTo>
                <a:lnTo>
                  <a:pt x="726392" y="3492241"/>
                </a:lnTo>
                <a:lnTo>
                  <a:pt x="761715" y="3520306"/>
                </a:lnTo>
                <a:lnTo>
                  <a:pt x="797689" y="3547572"/>
                </a:lnTo>
                <a:lnTo>
                  <a:pt x="834301" y="3574025"/>
                </a:lnTo>
                <a:lnTo>
                  <a:pt x="871538" y="3599651"/>
                </a:lnTo>
                <a:lnTo>
                  <a:pt x="909386" y="3624437"/>
                </a:lnTo>
                <a:lnTo>
                  <a:pt x="947833" y="3648369"/>
                </a:lnTo>
                <a:lnTo>
                  <a:pt x="986863" y="3671434"/>
                </a:lnTo>
                <a:lnTo>
                  <a:pt x="1026464" y="3693619"/>
                </a:lnTo>
                <a:lnTo>
                  <a:pt x="1066623" y="3714910"/>
                </a:lnTo>
                <a:lnTo>
                  <a:pt x="1107326" y="3735294"/>
                </a:lnTo>
                <a:lnTo>
                  <a:pt x="1148560" y="3754756"/>
                </a:lnTo>
                <a:lnTo>
                  <a:pt x="1190310" y="3773285"/>
                </a:lnTo>
                <a:lnTo>
                  <a:pt x="1232564" y="3790865"/>
                </a:lnTo>
                <a:lnTo>
                  <a:pt x="1275308" y="3807485"/>
                </a:lnTo>
                <a:lnTo>
                  <a:pt x="1318529" y="3823130"/>
                </a:lnTo>
                <a:lnTo>
                  <a:pt x="1362213" y="3837786"/>
                </a:lnTo>
                <a:lnTo>
                  <a:pt x="1406347" y="3851441"/>
                </a:lnTo>
                <a:lnTo>
                  <a:pt x="1450918" y="3864081"/>
                </a:lnTo>
                <a:lnTo>
                  <a:pt x="1495911" y="3875693"/>
                </a:lnTo>
                <a:lnTo>
                  <a:pt x="1541313" y="3886262"/>
                </a:lnTo>
                <a:lnTo>
                  <a:pt x="1587112" y="3895776"/>
                </a:lnTo>
                <a:lnTo>
                  <a:pt x="1633293" y="3904221"/>
                </a:lnTo>
                <a:lnTo>
                  <a:pt x="1679843" y="3911584"/>
                </a:lnTo>
                <a:lnTo>
                  <a:pt x="1726748" y="3917851"/>
                </a:lnTo>
                <a:lnTo>
                  <a:pt x="1773996" y="3923009"/>
                </a:lnTo>
                <a:lnTo>
                  <a:pt x="1821572" y="3927044"/>
                </a:lnTo>
                <a:lnTo>
                  <a:pt x="1869464" y="3929942"/>
                </a:lnTo>
                <a:lnTo>
                  <a:pt x="1917657" y="3931692"/>
                </a:lnTo>
                <a:lnTo>
                  <a:pt x="1966139" y="3932278"/>
                </a:lnTo>
                <a:lnTo>
                  <a:pt x="2014620" y="3931692"/>
                </a:lnTo>
                <a:lnTo>
                  <a:pt x="2062813" y="3929942"/>
                </a:lnTo>
                <a:lnTo>
                  <a:pt x="2110705" y="3927044"/>
                </a:lnTo>
                <a:lnTo>
                  <a:pt x="2158281" y="3923009"/>
                </a:lnTo>
                <a:lnTo>
                  <a:pt x="2205529" y="3917851"/>
                </a:lnTo>
                <a:lnTo>
                  <a:pt x="2252434" y="3911584"/>
                </a:lnTo>
                <a:lnTo>
                  <a:pt x="2298984" y="3904221"/>
                </a:lnTo>
                <a:lnTo>
                  <a:pt x="2345165" y="3895776"/>
                </a:lnTo>
                <a:lnTo>
                  <a:pt x="2390964" y="3886262"/>
                </a:lnTo>
                <a:lnTo>
                  <a:pt x="2436366" y="3875693"/>
                </a:lnTo>
                <a:lnTo>
                  <a:pt x="2481360" y="3864081"/>
                </a:lnTo>
                <a:lnTo>
                  <a:pt x="2525930" y="3851441"/>
                </a:lnTo>
                <a:lnTo>
                  <a:pt x="2570064" y="3837786"/>
                </a:lnTo>
                <a:lnTo>
                  <a:pt x="2613748" y="3823130"/>
                </a:lnTo>
                <a:lnTo>
                  <a:pt x="2656969" y="3807485"/>
                </a:lnTo>
                <a:lnTo>
                  <a:pt x="2699713" y="3790865"/>
                </a:lnTo>
                <a:lnTo>
                  <a:pt x="2741967" y="3773285"/>
                </a:lnTo>
                <a:lnTo>
                  <a:pt x="2783718" y="3754756"/>
                </a:lnTo>
                <a:lnTo>
                  <a:pt x="2824951" y="3735294"/>
                </a:lnTo>
                <a:lnTo>
                  <a:pt x="2865654" y="3714910"/>
                </a:lnTo>
                <a:lnTo>
                  <a:pt x="2905813" y="3693619"/>
                </a:lnTo>
                <a:lnTo>
                  <a:pt x="2945414" y="3671434"/>
                </a:lnTo>
                <a:lnTo>
                  <a:pt x="2984445" y="3648369"/>
                </a:lnTo>
                <a:lnTo>
                  <a:pt x="3022891" y="3624437"/>
                </a:lnTo>
                <a:lnTo>
                  <a:pt x="3060739" y="3599651"/>
                </a:lnTo>
                <a:lnTo>
                  <a:pt x="3097976" y="3574025"/>
                </a:lnTo>
                <a:lnTo>
                  <a:pt x="3134588" y="3547572"/>
                </a:lnTo>
                <a:lnTo>
                  <a:pt x="3170562" y="3520306"/>
                </a:lnTo>
                <a:lnTo>
                  <a:pt x="3205885" y="3492241"/>
                </a:lnTo>
                <a:lnTo>
                  <a:pt x="3240542" y="3463389"/>
                </a:lnTo>
                <a:lnTo>
                  <a:pt x="3274521" y="3433764"/>
                </a:lnTo>
                <a:lnTo>
                  <a:pt x="3307807" y="3403381"/>
                </a:lnTo>
                <a:lnTo>
                  <a:pt x="3340389" y="3372251"/>
                </a:lnTo>
                <a:lnTo>
                  <a:pt x="3372251" y="3340389"/>
                </a:lnTo>
                <a:lnTo>
                  <a:pt x="3403381" y="3307807"/>
                </a:lnTo>
                <a:lnTo>
                  <a:pt x="3433764" y="3274521"/>
                </a:lnTo>
                <a:lnTo>
                  <a:pt x="3463389" y="3240542"/>
                </a:lnTo>
                <a:lnTo>
                  <a:pt x="3492241" y="3205885"/>
                </a:lnTo>
                <a:lnTo>
                  <a:pt x="3520306" y="3170562"/>
                </a:lnTo>
                <a:lnTo>
                  <a:pt x="3547572" y="3134588"/>
                </a:lnTo>
                <a:lnTo>
                  <a:pt x="3574025" y="3097976"/>
                </a:lnTo>
                <a:lnTo>
                  <a:pt x="3599651" y="3060739"/>
                </a:lnTo>
                <a:lnTo>
                  <a:pt x="3624437" y="3022891"/>
                </a:lnTo>
                <a:lnTo>
                  <a:pt x="3648369" y="2984445"/>
                </a:lnTo>
                <a:lnTo>
                  <a:pt x="3671434" y="2945414"/>
                </a:lnTo>
                <a:lnTo>
                  <a:pt x="3693619" y="2905813"/>
                </a:lnTo>
                <a:lnTo>
                  <a:pt x="3714910" y="2865654"/>
                </a:lnTo>
                <a:lnTo>
                  <a:pt x="3735294" y="2824951"/>
                </a:lnTo>
                <a:lnTo>
                  <a:pt x="3754756" y="2783718"/>
                </a:lnTo>
                <a:lnTo>
                  <a:pt x="3773285" y="2741967"/>
                </a:lnTo>
                <a:lnTo>
                  <a:pt x="3790865" y="2699713"/>
                </a:lnTo>
                <a:lnTo>
                  <a:pt x="3807485" y="2656969"/>
                </a:lnTo>
                <a:lnTo>
                  <a:pt x="3823130" y="2613748"/>
                </a:lnTo>
                <a:lnTo>
                  <a:pt x="3837786" y="2570064"/>
                </a:lnTo>
                <a:lnTo>
                  <a:pt x="3851441" y="2525930"/>
                </a:lnTo>
                <a:lnTo>
                  <a:pt x="3864081" y="2481360"/>
                </a:lnTo>
                <a:lnTo>
                  <a:pt x="3875693" y="2436366"/>
                </a:lnTo>
                <a:lnTo>
                  <a:pt x="3886262" y="2390964"/>
                </a:lnTo>
                <a:lnTo>
                  <a:pt x="3895776" y="2345165"/>
                </a:lnTo>
                <a:lnTo>
                  <a:pt x="3904221" y="2298984"/>
                </a:lnTo>
                <a:lnTo>
                  <a:pt x="3911584" y="2252434"/>
                </a:lnTo>
                <a:lnTo>
                  <a:pt x="3917851" y="2205529"/>
                </a:lnTo>
                <a:lnTo>
                  <a:pt x="3923009" y="2158281"/>
                </a:lnTo>
                <a:lnTo>
                  <a:pt x="3927044" y="2110705"/>
                </a:lnTo>
                <a:lnTo>
                  <a:pt x="3929942" y="2062813"/>
                </a:lnTo>
                <a:lnTo>
                  <a:pt x="3931692" y="2014620"/>
                </a:lnTo>
                <a:lnTo>
                  <a:pt x="3932278" y="1966139"/>
                </a:lnTo>
                <a:lnTo>
                  <a:pt x="3931692" y="1917657"/>
                </a:lnTo>
                <a:lnTo>
                  <a:pt x="3929942" y="1869464"/>
                </a:lnTo>
                <a:lnTo>
                  <a:pt x="3927044" y="1821572"/>
                </a:lnTo>
                <a:lnTo>
                  <a:pt x="3923009" y="1773996"/>
                </a:lnTo>
                <a:lnTo>
                  <a:pt x="3917851" y="1726748"/>
                </a:lnTo>
                <a:lnTo>
                  <a:pt x="3911584" y="1679843"/>
                </a:lnTo>
                <a:lnTo>
                  <a:pt x="3904221" y="1633293"/>
                </a:lnTo>
                <a:lnTo>
                  <a:pt x="3895776" y="1587112"/>
                </a:lnTo>
                <a:lnTo>
                  <a:pt x="3886262" y="1541313"/>
                </a:lnTo>
                <a:lnTo>
                  <a:pt x="3875693" y="1495911"/>
                </a:lnTo>
                <a:lnTo>
                  <a:pt x="3864081" y="1450918"/>
                </a:lnTo>
                <a:lnTo>
                  <a:pt x="3851441" y="1406347"/>
                </a:lnTo>
                <a:lnTo>
                  <a:pt x="3837786" y="1362213"/>
                </a:lnTo>
                <a:lnTo>
                  <a:pt x="3823130" y="1318529"/>
                </a:lnTo>
                <a:lnTo>
                  <a:pt x="3807485" y="1275308"/>
                </a:lnTo>
                <a:lnTo>
                  <a:pt x="3790865" y="1232564"/>
                </a:lnTo>
                <a:lnTo>
                  <a:pt x="3773285" y="1190310"/>
                </a:lnTo>
                <a:lnTo>
                  <a:pt x="3754756" y="1148560"/>
                </a:lnTo>
                <a:lnTo>
                  <a:pt x="3735294" y="1107326"/>
                </a:lnTo>
                <a:lnTo>
                  <a:pt x="3714910" y="1066623"/>
                </a:lnTo>
                <a:lnTo>
                  <a:pt x="3693619" y="1026464"/>
                </a:lnTo>
                <a:lnTo>
                  <a:pt x="3671434" y="986863"/>
                </a:lnTo>
                <a:lnTo>
                  <a:pt x="3648369" y="947833"/>
                </a:lnTo>
                <a:lnTo>
                  <a:pt x="3624437" y="909386"/>
                </a:lnTo>
                <a:lnTo>
                  <a:pt x="3599651" y="871538"/>
                </a:lnTo>
                <a:lnTo>
                  <a:pt x="3574025" y="834301"/>
                </a:lnTo>
                <a:lnTo>
                  <a:pt x="3547572" y="797689"/>
                </a:lnTo>
                <a:lnTo>
                  <a:pt x="3520306" y="761715"/>
                </a:lnTo>
                <a:lnTo>
                  <a:pt x="3492241" y="726392"/>
                </a:lnTo>
                <a:lnTo>
                  <a:pt x="3463389" y="691735"/>
                </a:lnTo>
                <a:lnTo>
                  <a:pt x="3433764" y="657756"/>
                </a:lnTo>
                <a:lnTo>
                  <a:pt x="3403381" y="624470"/>
                </a:lnTo>
                <a:lnTo>
                  <a:pt x="3372251" y="591889"/>
                </a:lnTo>
                <a:lnTo>
                  <a:pt x="3340389" y="560026"/>
                </a:lnTo>
                <a:lnTo>
                  <a:pt x="3307807" y="528897"/>
                </a:lnTo>
                <a:lnTo>
                  <a:pt x="3274521" y="498513"/>
                </a:lnTo>
                <a:lnTo>
                  <a:pt x="3240542" y="468888"/>
                </a:lnTo>
                <a:lnTo>
                  <a:pt x="3205885" y="440036"/>
                </a:lnTo>
                <a:lnTo>
                  <a:pt x="3170562" y="411971"/>
                </a:lnTo>
                <a:lnTo>
                  <a:pt x="3134588" y="384705"/>
                </a:lnTo>
                <a:lnTo>
                  <a:pt x="3097976" y="358253"/>
                </a:lnTo>
                <a:lnTo>
                  <a:pt x="3060739" y="332627"/>
                </a:lnTo>
                <a:lnTo>
                  <a:pt x="3022891" y="307841"/>
                </a:lnTo>
                <a:lnTo>
                  <a:pt x="2984445" y="283908"/>
                </a:lnTo>
                <a:lnTo>
                  <a:pt x="2945414" y="260843"/>
                </a:lnTo>
                <a:lnTo>
                  <a:pt x="2905813" y="238658"/>
                </a:lnTo>
                <a:lnTo>
                  <a:pt x="2865654" y="217367"/>
                </a:lnTo>
                <a:lnTo>
                  <a:pt x="2824951" y="196984"/>
                </a:lnTo>
                <a:lnTo>
                  <a:pt x="2783718" y="177521"/>
                </a:lnTo>
                <a:lnTo>
                  <a:pt x="2741967" y="158992"/>
                </a:lnTo>
                <a:lnTo>
                  <a:pt x="2699713" y="141412"/>
                </a:lnTo>
                <a:lnTo>
                  <a:pt x="2656969" y="124792"/>
                </a:lnTo>
                <a:lnTo>
                  <a:pt x="2613748" y="109148"/>
                </a:lnTo>
                <a:lnTo>
                  <a:pt x="2570064" y="94491"/>
                </a:lnTo>
                <a:lnTo>
                  <a:pt x="2525930" y="80836"/>
                </a:lnTo>
                <a:lnTo>
                  <a:pt x="2481360" y="68196"/>
                </a:lnTo>
                <a:lnTo>
                  <a:pt x="2436366" y="56585"/>
                </a:lnTo>
                <a:lnTo>
                  <a:pt x="2390964" y="46015"/>
                </a:lnTo>
                <a:lnTo>
                  <a:pt x="2345165" y="36501"/>
                </a:lnTo>
                <a:lnTo>
                  <a:pt x="2298984" y="28056"/>
                </a:lnTo>
                <a:lnTo>
                  <a:pt x="2252434" y="20693"/>
                </a:lnTo>
                <a:lnTo>
                  <a:pt x="2205529" y="14426"/>
                </a:lnTo>
                <a:lnTo>
                  <a:pt x="2158281" y="9268"/>
                </a:lnTo>
                <a:lnTo>
                  <a:pt x="2110705" y="5233"/>
                </a:lnTo>
                <a:lnTo>
                  <a:pt x="2062813" y="2335"/>
                </a:lnTo>
                <a:lnTo>
                  <a:pt x="2014620" y="586"/>
                </a:lnTo>
                <a:lnTo>
                  <a:pt x="1966139" y="0"/>
                </a:lnTo>
                <a:close/>
              </a:path>
            </a:pathLst>
          </a:custGeom>
          <a:solidFill>
            <a:srgbClr val="FAFAF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p>
        </p:txBody>
      </p:sp>
      <p:sp>
        <p:nvSpPr>
          <p:cNvPr id="264" name="Google Shape;264;p70"/>
          <p:cNvSpPr txBox="1"/>
          <p:nvPr/>
        </p:nvSpPr>
        <p:spPr>
          <a:xfrm>
            <a:off x="742375" y="1417500"/>
            <a:ext cx="698700" cy="69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800">
                <a:solidFill>
                  <a:srgbClr val="1F1F2B"/>
                </a:solidFill>
                <a:latin typeface="Poppins Black"/>
                <a:ea typeface="Poppins Black"/>
                <a:cs typeface="Poppins Black"/>
                <a:sym typeface="Poppins Black"/>
              </a:rPr>
              <a:t>1.</a:t>
            </a:r>
            <a:endParaRPr sz="4800">
              <a:solidFill>
                <a:srgbClr val="1F1F2B"/>
              </a:solidFill>
              <a:latin typeface="Poppins Black"/>
              <a:ea typeface="Poppins Black"/>
              <a:cs typeface="Poppins Black"/>
              <a:sym typeface="Poppins Black"/>
            </a:endParaRPr>
          </a:p>
        </p:txBody>
      </p:sp>
      <p:sp>
        <p:nvSpPr>
          <p:cNvPr id="265" name="Google Shape;265;p70"/>
          <p:cNvSpPr txBox="1"/>
          <p:nvPr/>
        </p:nvSpPr>
        <p:spPr>
          <a:xfrm>
            <a:off x="3443700" y="1417500"/>
            <a:ext cx="820200" cy="69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800">
                <a:solidFill>
                  <a:srgbClr val="1F1F2B"/>
                </a:solidFill>
                <a:latin typeface="Poppins Black"/>
                <a:ea typeface="Poppins Black"/>
                <a:cs typeface="Poppins Black"/>
                <a:sym typeface="Poppins Black"/>
              </a:rPr>
              <a:t>2.</a:t>
            </a:r>
            <a:endParaRPr sz="4800">
              <a:solidFill>
                <a:srgbClr val="1F1F2B"/>
              </a:solidFill>
              <a:latin typeface="Poppins Black"/>
              <a:ea typeface="Poppins Black"/>
              <a:cs typeface="Poppins Black"/>
              <a:sym typeface="Poppins Black"/>
            </a:endParaRPr>
          </a:p>
        </p:txBody>
      </p:sp>
      <p:sp>
        <p:nvSpPr>
          <p:cNvPr id="266" name="Google Shape;266;p70"/>
          <p:cNvSpPr txBox="1"/>
          <p:nvPr/>
        </p:nvSpPr>
        <p:spPr>
          <a:xfrm>
            <a:off x="6297450" y="1417500"/>
            <a:ext cx="880500" cy="69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800">
                <a:solidFill>
                  <a:srgbClr val="1F1F2B"/>
                </a:solidFill>
                <a:latin typeface="Poppins Black"/>
                <a:ea typeface="Poppins Black"/>
                <a:cs typeface="Poppins Black"/>
                <a:sym typeface="Poppins Black"/>
              </a:rPr>
              <a:t>3.</a:t>
            </a:r>
            <a:endParaRPr sz="4800">
              <a:solidFill>
                <a:srgbClr val="1F1F2B"/>
              </a:solidFill>
              <a:latin typeface="Poppins Black"/>
              <a:ea typeface="Poppins Black"/>
              <a:cs typeface="Poppins Black"/>
              <a:sym typeface="Poppins Black"/>
            </a:endParaRPr>
          </a:p>
        </p:txBody>
      </p:sp>
      <p:sp>
        <p:nvSpPr>
          <p:cNvPr id="267" name="Google Shape;267;p70"/>
          <p:cNvSpPr txBox="1"/>
          <p:nvPr>
            <p:ph idx="2" type="title"/>
          </p:nvPr>
        </p:nvSpPr>
        <p:spPr>
          <a:xfrm>
            <a:off x="571500" y="3011375"/>
            <a:ext cx="2416200" cy="5511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1F1F2B"/>
              </a:buClr>
              <a:buSzPts val="1800"/>
              <a:buNone/>
              <a:defRPr sz="1800">
                <a:solidFill>
                  <a:srgbClr val="1F1F2B"/>
                </a:solidFill>
              </a:defRPr>
            </a:lvl1pPr>
            <a:lvl2pPr lvl="1" rtl="0" algn="ctr">
              <a:spcBef>
                <a:spcPts val="0"/>
              </a:spcBef>
              <a:spcAft>
                <a:spcPts val="0"/>
              </a:spcAft>
              <a:buClr>
                <a:srgbClr val="1F1F2B"/>
              </a:buClr>
              <a:buSzPts val="1800"/>
              <a:buFont typeface="Poppins SemiBold"/>
              <a:buNone/>
              <a:defRPr sz="1800">
                <a:solidFill>
                  <a:srgbClr val="1F1F2B"/>
                </a:solidFill>
                <a:latin typeface="Poppins SemiBold"/>
                <a:ea typeface="Poppins SemiBold"/>
                <a:cs typeface="Poppins SemiBold"/>
                <a:sym typeface="Poppins SemiBold"/>
              </a:defRPr>
            </a:lvl2pPr>
            <a:lvl3pPr lvl="2" rtl="0" algn="ctr">
              <a:spcBef>
                <a:spcPts val="0"/>
              </a:spcBef>
              <a:spcAft>
                <a:spcPts val="0"/>
              </a:spcAft>
              <a:buClr>
                <a:srgbClr val="1F1F2B"/>
              </a:buClr>
              <a:buSzPts val="1800"/>
              <a:buFont typeface="Poppins SemiBold"/>
              <a:buNone/>
              <a:defRPr sz="1800">
                <a:solidFill>
                  <a:srgbClr val="1F1F2B"/>
                </a:solidFill>
                <a:latin typeface="Poppins SemiBold"/>
                <a:ea typeface="Poppins SemiBold"/>
                <a:cs typeface="Poppins SemiBold"/>
                <a:sym typeface="Poppins SemiBold"/>
              </a:defRPr>
            </a:lvl3pPr>
            <a:lvl4pPr lvl="3" rtl="0" algn="ctr">
              <a:spcBef>
                <a:spcPts val="0"/>
              </a:spcBef>
              <a:spcAft>
                <a:spcPts val="0"/>
              </a:spcAft>
              <a:buClr>
                <a:srgbClr val="1F1F2B"/>
              </a:buClr>
              <a:buSzPts val="1800"/>
              <a:buFont typeface="Poppins SemiBold"/>
              <a:buNone/>
              <a:defRPr sz="1800">
                <a:solidFill>
                  <a:srgbClr val="1F1F2B"/>
                </a:solidFill>
                <a:latin typeface="Poppins SemiBold"/>
                <a:ea typeface="Poppins SemiBold"/>
                <a:cs typeface="Poppins SemiBold"/>
                <a:sym typeface="Poppins SemiBold"/>
              </a:defRPr>
            </a:lvl4pPr>
            <a:lvl5pPr lvl="4" rtl="0" algn="ctr">
              <a:spcBef>
                <a:spcPts val="0"/>
              </a:spcBef>
              <a:spcAft>
                <a:spcPts val="0"/>
              </a:spcAft>
              <a:buClr>
                <a:srgbClr val="1F1F2B"/>
              </a:buClr>
              <a:buSzPts val="1800"/>
              <a:buFont typeface="Poppins SemiBold"/>
              <a:buNone/>
              <a:defRPr sz="1800">
                <a:solidFill>
                  <a:srgbClr val="1F1F2B"/>
                </a:solidFill>
                <a:latin typeface="Poppins SemiBold"/>
                <a:ea typeface="Poppins SemiBold"/>
                <a:cs typeface="Poppins SemiBold"/>
                <a:sym typeface="Poppins SemiBold"/>
              </a:defRPr>
            </a:lvl5pPr>
            <a:lvl6pPr lvl="5" rtl="0" algn="ctr">
              <a:spcBef>
                <a:spcPts val="0"/>
              </a:spcBef>
              <a:spcAft>
                <a:spcPts val="0"/>
              </a:spcAft>
              <a:buClr>
                <a:srgbClr val="1F1F2B"/>
              </a:buClr>
              <a:buSzPts val="1800"/>
              <a:buFont typeface="Poppins SemiBold"/>
              <a:buNone/>
              <a:defRPr sz="1800">
                <a:solidFill>
                  <a:srgbClr val="1F1F2B"/>
                </a:solidFill>
                <a:latin typeface="Poppins SemiBold"/>
                <a:ea typeface="Poppins SemiBold"/>
                <a:cs typeface="Poppins SemiBold"/>
                <a:sym typeface="Poppins SemiBold"/>
              </a:defRPr>
            </a:lvl6pPr>
            <a:lvl7pPr lvl="6" rtl="0" algn="ctr">
              <a:spcBef>
                <a:spcPts val="0"/>
              </a:spcBef>
              <a:spcAft>
                <a:spcPts val="0"/>
              </a:spcAft>
              <a:buClr>
                <a:srgbClr val="1F1F2B"/>
              </a:buClr>
              <a:buSzPts val="1800"/>
              <a:buFont typeface="Poppins SemiBold"/>
              <a:buNone/>
              <a:defRPr sz="1800">
                <a:solidFill>
                  <a:srgbClr val="1F1F2B"/>
                </a:solidFill>
                <a:latin typeface="Poppins SemiBold"/>
                <a:ea typeface="Poppins SemiBold"/>
                <a:cs typeface="Poppins SemiBold"/>
                <a:sym typeface="Poppins SemiBold"/>
              </a:defRPr>
            </a:lvl7pPr>
            <a:lvl8pPr lvl="7" rtl="0" algn="ctr">
              <a:spcBef>
                <a:spcPts val="0"/>
              </a:spcBef>
              <a:spcAft>
                <a:spcPts val="0"/>
              </a:spcAft>
              <a:buClr>
                <a:srgbClr val="1F1F2B"/>
              </a:buClr>
              <a:buSzPts val="1800"/>
              <a:buFont typeface="Poppins SemiBold"/>
              <a:buNone/>
              <a:defRPr sz="1800">
                <a:solidFill>
                  <a:srgbClr val="1F1F2B"/>
                </a:solidFill>
                <a:latin typeface="Poppins SemiBold"/>
                <a:ea typeface="Poppins SemiBold"/>
                <a:cs typeface="Poppins SemiBold"/>
                <a:sym typeface="Poppins SemiBold"/>
              </a:defRPr>
            </a:lvl8pPr>
            <a:lvl9pPr lvl="8" rtl="0" algn="ctr">
              <a:spcBef>
                <a:spcPts val="0"/>
              </a:spcBef>
              <a:spcAft>
                <a:spcPts val="0"/>
              </a:spcAft>
              <a:buClr>
                <a:srgbClr val="1F1F2B"/>
              </a:buClr>
              <a:buSzPts val="1800"/>
              <a:buFont typeface="Poppins SemiBold"/>
              <a:buNone/>
              <a:defRPr sz="1800">
                <a:solidFill>
                  <a:srgbClr val="1F1F2B"/>
                </a:solidFill>
                <a:latin typeface="Poppins SemiBold"/>
                <a:ea typeface="Poppins SemiBold"/>
                <a:cs typeface="Poppins SemiBold"/>
                <a:sym typeface="Poppins SemiBold"/>
              </a:defRPr>
            </a:lvl9pPr>
          </a:lstStyle>
          <a:p/>
        </p:txBody>
      </p:sp>
      <p:sp>
        <p:nvSpPr>
          <p:cNvPr id="268" name="Google Shape;268;p70"/>
          <p:cNvSpPr txBox="1"/>
          <p:nvPr>
            <p:ph idx="3" type="title"/>
          </p:nvPr>
        </p:nvSpPr>
        <p:spPr>
          <a:xfrm>
            <a:off x="3272825" y="3011375"/>
            <a:ext cx="2416200" cy="5511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1F1F2B"/>
              </a:buClr>
              <a:buSzPts val="1800"/>
              <a:buNone/>
              <a:defRPr sz="1800">
                <a:solidFill>
                  <a:srgbClr val="1F1F2B"/>
                </a:solidFill>
              </a:defRPr>
            </a:lvl1pPr>
            <a:lvl2pPr lvl="1" rtl="0" algn="ctr">
              <a:spcBef>
                <a:spcPts val="0"/>
              </a:spcBef>
              <a:spcAft>
                <a:spcPts val="0"/>
              </a:spcAft>
              <a:buClr>
                <a:srgbClr val="1F1F2B"/>
              </a:buClr>
              <a:buSzPts val="1800"/>
              <a:buFont typeface="Poppins SemiBold"/>
              <a:buNone/>
              <a:defRPr sz="1800">
                <a:solidFill>
                  <a:srgbClr val="1F1F2B"/>
                </a:solidFill>
                <a:latin typeface="Poppins SemiBold"/>
                <a:ea typeface="Poppins SemiBold"/>
                <a:cs typeface="Poppins SemiBold"/>
                <a:sym typeface="Poppins SemiBold"/>
              </a:defRPr>
            </a:lvl2pPr>
            <a:lvl3pPr lvl="2" rtl="0" algn="ctr">
              <a:spcBef>
                <a:spcPts val="0"/>
              </a:spcBef>
              <a:spcAft>
                <a:spcPts val="0"/>
              </a:spcAft>
              <a:buClr>
                <a:srgbClr val="1F1F2B"/>
              </a:buClr>
              <a:buSzPts val="1800"/>
              <a:buFont typeface="Poppins SemiBold"/>
              <a:buNone/>
              <a:defRPr sz="1800">
                <a:solidFill>
                  <a:srgbClr val="1F1F2B"/>
                </a:solidFill>
                <a:latin typeface="Poppins SemiBold"/>
                <a:ea typeface="Poppins SemiBold"/>
                <a:cs typeface="Poppins SemiBold"/>
                <a:sym typeface="Poppins SemiBold"/>
              </a:defRPr>
            </a:lvl3pPr>
            <a:lvl4pPr lvl="3" rtl="0" algn="ctr">
              <a:spcBef>
                <a:spcPts val="0"/>
              </a:spcBef>
              <a:spcAft>
                <a:spcPts val="0"/>
              </a:spcAft>
              <a:buClr>
                <a:srgbClr val="1F1F2B"/>
              </a:buClr>
              <a:buSzPts val="1800"/>
              <a:buFont typeface="Poppins SemiBold"/>
              <a:buNone/>
              <a:defRPr sz="1800">
                <a:solidFill>
                  <a:srgbClr val="1F1F2B"/>
                </a:solidFill>
                <a:latin typeface="Poppins SemiBold"/>
                <a:ea typeface="Poppins SemiBold"/>
                <a:cs typeface="Poppins SemiBold"/>
                <a:sym typeface="Poppins SemiBold"/>
              </a:defRPr>
            </a:lvl4pPr>
            <a:lvl5pPr lvl="4" rtl="0" algn="ctr">
              <a:spcBef>
                <a:spcPts val="0"/>
              </a:spcBef>
              <a:spcAft>
                <a:spcPts val="0"/>
              </a:spcAft>
              <a:buClr>
                <a:srgbClr val="1F1F2B"/>
              </a:buClr>
              <a:buSzPts val="1800"/>
              <a:buFont typeface="Poppins SemiBold"/>
              <a:buNone/>
              <a:defRPr sz="1800">
                <a:solidFill>
                  <a:srgbClr val="1F1F2B"/>
                </a:solidFill>
                <a:latin typeface="Poppins SemiBold"/>
                <a:ea typeface="Poppins SemiBold"/>
                <a:cs typeface="Poppins SemiBold"/>
                <a:sym typeface="Poppins SemiBold"/>
              </a:defRPr>
            </a:lvl5pPr>
            <a:lvl6pPr lvl="5" rtl="0" algn="ctr">
              <a:spcBef>
                <a:spcPts val="0"/>
              </a:spcBef>
              <a:spcAft>
                <a:spcPts val="0"/>
              </a:spcAft>
              <a:buClr>
                <a:srgbClr val="1F1F2B"/>
              </a:buClr>
              <a:buSzPts val="1800"/>
              <a:buFont typeface="Poppins SemiBold"/>
              <a:buNone/>
              <a:defRPr sz="1800">
                <a:solidFill>
                  <a:srgbClr val="1F1F2B"/>
                </a:solidFill>
                <a:latin typeface="Poppins SemiBold"/>
                <a:ea typeface="Poppins SemiBold"/>
                <a:cs typeface="Poppins SemiBold"/>
                <a:sym typeface="Poppins SemiBold"/>
              </a:defRPr>
            </a:lvl6pPr>
            <a:lvl7pPr lvl="6" rtl="0" algn="ctr">
              <a:spcBef>
                <a:spcPts val="0"/>
              </a:spcBef>
              <a:spcAft>
                <a:spcPts val="0"/>
              </a:spcAft>
              <a:buClr>
                <a:srgbClr val="1F1F2B"/>
              </a:buClr>
              <a:buSzPts val="1800"/>
              <a:buFont typeface="Poppins SemiBold"/>
              <a:buNone/>
              <a:defRPr sz="1800">
                <a:solidFill>
                  <a:srgbClr val="1F1F2B"/>
                </a:solidFill>
                <a:latin typeface="Poppins SemiBold"/>
                <a:ea typeface="Poppins SemiBold"/>
                <a:cs typeface="Poppins SemiBold"/>
                <a:sym typeface="Poppins SemiBold"/>
              </a:defRPr>
            </a:lvl7pPr>
            <a:lvl8pPr lvl="7" rtl="0" algn="ctr">
              <a:spcBef>
                <a:spcPts val="0"/>
              </a:spcBef>
              <a:spcAft>
                <a:spcPts val="0"/>
              </a:spcAft>
              <a:buClr>
                <a:srgbClr val="1F1F2B"/>
              </a:buClr>
              <a:buSzPts val="1800"/>
              <a:buFont typeface="Poppins SemiBold"/>
              <a:buNone/>
              <a:defRPr sz="1800">
                <a:solidFill>
                  <a:srgbClr val="1F1F2B"/>
                </a:solidFill>
                <a:latin typeface="Poppins SemiBold"/>
                <a:ea typeface="Poppins SemiBold"/>
                <a:cs typeface="Poppins SemiBold"/>
                <a:sym typeface="Poppins SemiBold"/>
              </a:defRPr>
            </a:lvl8pPr>
            <a:lvl9pPr lvl="8" rtl="0" algn="ctr">
              <a:spcBef>
                <a:spcPts val="0"/>
              </a:spcBef>
              <a:spcAft>
                <a:spcPts val="0"/>
              </a:spcAft>
              <a:buClr>
                <a:srgbClr val="1F1F2B"/>
              </a:buClr>
              <a:buSzPts val="1800"/>
              <a:buFont typeface="Poppins SemiBold"/>
              <a:buNone/>
              <a:defRPr sz="1800">
                <a:solidFill>
                  <a:srgbClr val="1F1F2B"/>
                </a:solidFill>
                <a:latin typeface="Poppins SemiBold"/>
                <a:ea typeface="Poppins SemiBold"/>
                <a:cs typeface="Poppins SemiBold"/>
                <a:sym typeface="Poppins SemiBold"/>
              </a:defRPr>
            </a:lvl9pPr>
          </a:lstStyle>
          <a:p/>
        </p:txBody>
      </p:sp>
      <p:sp>
        <p:nvSpPr>
          <p:cNvPr id="269" name="Google Shape;269;p70"/>
          <p:cNvSpPr txBox="1"/>
          <p:nvPr>
            <p:ph idx="4" type="title"/>
          </p:nvPr>
        </p:nvSpPr>
        <p:spPr>
          <a:xfrm>
            <a:off x="6126575" y="3011375"/>
            <a:ext cx="2416200" cy="5511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1F1F2B"/>
              </a:buClr>
              <a:buSzPts val="1800"/>
              <a:buNone/>
              <a:defRPr sz="1800">
                <a:solidFill>
                  <a:srgbClr val="1F1F2B"/>
                </a:solidFill>
              </a:defRPr>
            </a:lvl1pPr>
            <a:lvl2pPr lvl="1" rtl="0" algn="ctr">
              <a:spcBef>
                <a:spcPts val="0"/>
              </a:spcBef>
              <a:spcAft>
                <a:spcPts val="0"/>
              </a:spcAft>
              <a:buClr>
                <a:srgbClr val="1F1F2B"/>
              </a:buClr>
              <a:buSzPts val="1800"/>
              <a:buFont typeface="Poppins SemiBold"/>
              <a:buNone/>
              <a:defRPr sz="1800">
                <a:solidFill>
                  <a:srgbClr val="1F1F2B"/>
                </a:solidFill>
                <a:latin typeface="Poppins SemiBold"/>
                <a:ea typeface="Poppins SemiBold"/>
                <a:cs typeface="Poppins SemiBold"/>
                <a:sym typeface="Poppins SemiBold"/>
              </a:defRPr>
            </a:lvl2pPr>
            <a:lvl3pPr lvl="2" rtl="0" algn="ctr">
              <a:spcBef>
                <a:spcPts val="0"/>
              </a:spcBef>
              <a:spcAft>
                <a:spcPts val="0"/>
              </a:spcAft>
              <a:buClr>
                <a:srgbClr val="1F1F2B"/>
              </a:buClr>
              <a:buSzPts val="1800"/>
              <a:buFont typeface="Poppins SemiBold"/>
              <a:buNone/>
              <a:defRPr sz="1800">
                <a:solidFill>
                  <a:srgbClr val="1F1F2B"/>
                </a:solidFill>
                <a:latin typeface="Poppins SemiBold"/>
                <a:ea typeface="Poppins SemiBold"/>
                <a:cs typeface="Poppins SemiBold"/>
                <a:sym typeface="Poppins SemiBold"/>
              </a:defRPr>
            </a:lvl3pPr>
            <a:lvl4pPr lvl="3" rtl="0" algn="ctr">
              <a:spcBef>
                <a:spcPts val="0"/>
              </a:spcBef>
              <a:spcAft>
                <a:spcPts val="0"/>
              </a:spcAft>
              <a:buClr>
                <a:srgbClr val="1F1F2B"/>
              </a:buClr>
              <a:buSzPts val="1800"/>
              <a:buFont typeface="Poppins SemiBold"/>
              <a:buNone/>
              <a:defRPr sz="1800">
                <a:solidFill>
                  <a:srgbClr val="1F1F2B"/>
                </a:solidFill>
                <a:latin typeface="Poppins SemiBold"/>
                <a:ea typeface="Poppins SemiBold"/>
                <a:cs typeface="Poppins SemiBold"/>
                <a:sym typeface="Poppins SemiBold"/>
              </a:defRPr>
            </a:lvl4pPr>
            <a:lvl5pPr lvl="4" rtl="0" algn="ctr">
              <a:spcBef>
                <a:spcPts val="0"/>
              </a:spcBef>
              <a:spcAft>
                <a:spcPts val="0"/>
              </a:spcAft>
              <a:buClr>
                <a:srgbClr val="1F1F2B"/>
              </a:buClr>
              <a:buSzPts val="1800"/>
              <a:buFont typeface="Poppins SemiBold"/>
              <a:buNone/>
              <a:defRPr sz="1800">
                <a:solidFill>
                  <a:srgbClr val="1F1F2B"/>
                </a:solidFill>
                <a:latin typeface="Poppins SemiBold"/>
                <a:ea typeface="Poppins SemiBold"/>
                <a:cs typeface="Poppins SemiBold"/>
                <a:sym typeface="Poppins SemiBold"/>
              </a:defRPr>
            </a:lvl5pPr>
            <a:lvl6pPr lvl="5" rtl="0" algn="ctr">
              <a:spcBef>
                <a:spcPts val="0"/>
              </a:spcBef>
              <a:spcAft>
                <a:spcPts val="0"/>
              </a:spcAft>
              <a:buClr>
                <a:srgbClr val="1F1F2B"/>
              </a:buClr>
              <a:buSzPts val="1800"/>
              <a:buFont typeface="Poppins SemiBold"/>
              <a:buNone/>
              <a:defRPr sz="1800">
                <a:solidFill>
                  <a:srgbClr val="1F1F2B"/>
                </a:solidFill>
                <a:latin typeface="Poppins SemiBold"/>
                <a:ea typeface="Poppins SemiBold"/>
                <a:cs typeface="Poppins SemiBold"/>
                <a:sym typeface="Poppins SemiBold"/>
              </a:defRPr>
            </a:lvl6pPr>
            <a:lvl7pPr lvl="6" rtl="0" algn="ctr">
              <a:spcBef>
                <a:spcPts val="0"/>
              </a:spcBef>
              <a:spcAft>
                <a:spcPts val="0"/>
              </a:spcAft>
              <a:buClr>
                <a:srgbClr val="1F1F2B"/>
              </a:buClr>
              <a:buSzPts val="1800"/>
              <a:buFont typeface="Poppins SemiBold"/>
              <a:buNone/>
              <a:defRPr sz="1800">
                <a:solidFill>
                  <a:srgbClr val="1F1F2B"/>
                </a:solidFill>
                <a:latin typeface="Poppins SemiBold"/>
                <a:ea typeface="Poppins SemiBold"/>
                <a:cs typeface="Poppins SemiBold"/>
                <a:sym typeface="Poppins SemiBold"/>
              </a:defRPr>
            </a:lvl7pPr>
            <a:lvl8pPr lvl="7" rtl="0" algn="ctr">
              <a:spcBef>
                <a:spcPts val="0"/>
              </a:spcBef>
              <a:spcAft>
                <a:spcPts val="0"/>
              </a:spcAft>
              <a:buClr>
                <a:srgbClr val="1F1F2B"/>
              </a:buClr>
              <a:buSzPts val="1800"/>
              <a:buFont typeface="Poppins SemiBold"/>
              <a:buNone/>
              <a:defRPr sz="1800">
                <a:solidFill>
                  <a:srgbClr val="1F1F2B"/>
                </a:solidFill>
                <a:latin typeface="Poppins SemiBold"/>
                <a:ea typeface="Poppins SemiBold"/>
                <a:cs typeface="Poppins SemiBold"/>
                <a:sym typeface="Poppins SemiBold"/>
              </a:defRPr>
            </a:lvl8pPr>
            <a:lvl9pPr lvl="8" rtl="0" algn="ctr">
              <a:spcBef>
                <a:spcPts val="0"/>
              </a:spcBef>
              <a:spcAft>
                <a:spcPts val="0"/>
              </a:spcAft>
              <a:buClr>
                <a:srgbClr val="1F1F2B"/>
              </a:buClr>
              <a:buSzPts val="1800"/>
              <a:buFont typeface="Poppins SemiBold"/>
              <a:buNone/>
              <a:defRPr sz="1800">
                <a:solidFill>
                  <a:srgbClr val="1F1F2B"/>
                </a:solidFill>
                <a:latin typeface="Poppins SemiBold"/>
                <a:ea typeface="Poppins SemiBold"/>
                <a:cs typeface="Poppins SemiBold"/>
                <a:sym typeface="Poppins SemiBold"/>
              </a:defRPr>
            </a:lvl9pPr>
          </a:lstStyle>
          <a:p/>
        </p:txBody>
      </p:sp>
      <p:sp>
        <p:nvSpPr>
          <p:cNvPr id="270" name="Google Shape;270;p70"/>
          <p:cNvSpPr txBox="1"/>
          <p:nvPr>
            <p:ph idx="1" type="body"/>
          </p:nvPr>
        </p:nvSpPr>
        <p:spPr>
          <a:xfrm>
            <a:off x="749250" y="3746250"/>
            <a:ext cx="1964400" cy="8505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SzPts val="1000"/>
              <a:buChar char="●"/>
              <a:defRPr/>
            </a:lvl1pPr>
            <a:lvl2pPr indent="-292100" lvl="1" marL="914400" rtl="0">
              <a:spcBef>
                <a:spcPts val="0"/>
              </a:spcBef>
              <a:spcAft>
                <a:spcPts val="0"/>
              </a:spcAft>
              <a:buSzPts val="1000"/>
              <a:buChar char="○"/>
              <a:defRPr/>
            </a:lvl2pPr>
            <a:lvl3pPr indent="-292100" lvl="2" marL="1371600" rtl="0">
              <a:spcBef>
                <a:spcPts val="0"/>
              </a:spcBef>
              <a:spcAft>
                <a:spcPts val="0"/>
              </a:spcAft>
              <a:buSzPts val="1000"/>
              <a:buChar char="■"/>
              <a:defRPr/>
            </a:lvl3pPr>
            <a:lvl4pPr indent="-292100" lvl="3" marL="1828800" rtl="0">
              <a:spcBef>
                <a:spcPts val="0"/>
              </a:spcBef>
              <a:spcAft>
                <a:spcPts val="0"/>
              </a:spcAft>
              <a:buSzPts val="1000"/>
              <a:buChar char="●"/>
              <a:defRPr/>
            </a:lvl4pPr>
            <a:lvl5pPr indent="-292100" lvl="4" marL="2286000" rtl="0">
              <a:spcBef>
                <a:spcPts val="0"/>
              </a:spcBef>
              <a:spcAft>
                <a:spcPts val="0"/>
              </a:spcAft>
              <a:buSzPts val="1000"/>
              <a:buChar char="○"/>
              <a:defRPr/>
            </a:lvl5pPr>
            <a:lvl6pPr indent="-292100" lvl="5" marL="2743200" rtl="0">
              <a:spcBef>
                <a:spcPts val="0"/>
              </a:spcBef>
              <a:spcAft>
                <a:spcPts val="0"/>
              </a:spcAft>
              <a:buSzPts val="1000"/>
              <a:buChar char="■"/>
              <a:defRPr/>
            </a:lvl6pPr>
            <a:lvl7pPr indent="-292100" lvl="6" marL="3200400" rtl="0">
              <a:spcBef>
                <a:spcPts val="0"/>
              </a:spcBef>
              <a:spcAft>
                <a:spcPts val="0"/>
              </a:spcAft>
              <a:buSzPts val="1000"/>
              <a:buChar char="●"/>
              <a:defRPr/>
            </a:lvl7pPr>
            <a:lvl8pPr indent="-292100" lvl="7" marL="3657600" rtl="0">
              <a:spcBef>
                <a:spcPts val="0"/>
              </a:spcBef>
              <a:spcAft>
                <a:spcPts val="0"/>
              </a:spcAft>
              <a:buSzPts val="1000"/>
              <a:buChar char="○"/>
              <a:defRPr/>
            </a:lvl8pPr>
            <a:lvl9pPr indent="-292100" lvl="8" marL="4114800" rtl="0">
              <a:spcBef>
                <a:spcPts val="0"/>
              </a:spcBef>
              <a:spcAft>
                <a:spcPts val="0"/>
              </a:spcAft>
              <a:buSzPts val="1000"/>
              <a:buChar char="■"/>
              <a:defRPr/>
            </a:lvl9pPr>
          </a:lstStyle>
          <a:p/>
        </p:txBody>
      </p:sp>
      <p:sp>
        <p:nvSpPr>
          <p:cNvPr id="271" name="Google Shape;271;p70"/>
          <p:cNvSpPr txBox="1"/>
          <p:nvPr>
            <p:ph idx="5" type="body"/>
          </p:nvPr>
        </p:nvSpPr>
        <p:spPr>
          <a:xfrm>
            <a:off x="3498725" y="3746250"/>
            <a:ext cx="1964400" cy="8505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SzPts val="1000"/>
              <a:buChar char="●"/>
              <a:defRPr/>
            </a:lvl1pPr>
            <a:lvl2pPr indent="-292100" lvl="1" marL="914400" rtl="0">
              <a:spcBef>
                <a:spcPts val="0"/>
              </a:spcBef>
              <a:spcAft>
                <a:spcPts val="0"/>
              </a:spcAft>
              <a:buSzPts val="1000"/>
              <a:buChar char="○"/>
              <a:defRPr/>
            </a:lvl2pPr>
            <a:lvl3pPr indent="-292100" lvl="2" marL="1371600" rtl="0">
              <a:spcBef>
                <a:spcPts val="0"/>
              </a:spcBef>
              <a:spcAft>
                <a:spcPts val="0"/>
              </a:spcAft>
              <a:buSzPts val="1000"/>
              <a:buChar char="■"/>
              <a:defRPr/>
            </a:lvl3pPr>
            <a:lvl4pPr indent="-292100" lvl="3" marL="1828800" rtl="0">
              <a:spcBef>
                <a:spcPts val="0"/>
              </a:spcBef>
              <a:spcAft>
                <a:spcPts val="0"/>
              </a:spcAft>
              <a:buSzPts val="1000"/>
              <a:buChar char="●"/>
              <a:defRPr/>
            </a:lvl4pPr>
            <a:lvl5pPr indent="-292100" lvl="4" marL="2286000" rtl="0">
              <a:spcBef>
                <a:spcPts val="0"/>
              </a:spcBef>
              <a:spcAft>
                <a:spcPts val="0"/>
              </a:spcAft>
              <a:buSzPts val="1000"/>
              <a:buChar char="○"/>
              <a:defRPr/>
            </a:lvl5pPr>
            <a:lvl6pPr indent="-292100" lvl="5" marL="2743200" rtl="0">
              <a:spcBef>
                <a:spcPts val="0"/>
              </a:spcBef>
              <a:spcAft>
                <a:spcPts val="0"/>
              </a:spcAft>
              <a:buSzPts val="1000"/>
              <a:buChar char="■"/>
              <a:defRPr/>
            </a:lvl6pPr>
            <a:lvl7pPr indent="-292100" lvl="6" marL="3200400" rtl="0">
              <a:spcBef>
                <a:spcPts val="0"/>
              </a:spcBef>
              <a:spcAft>
                <a:spcPts val="0"/>
              </a:spcAft>
              <a:buSzPts val="1000"/>
              <a:buChar char="●"/>
              <a:defRPr/>
            </a:lvl7pPr>
            <a:lvl8pPr indent="-292100" lvl="7" marL="3657600" rtl="0">
              <a:spcBef>
                <a:spcPts val="0"/>
              </a:spcBef>
              <a:spcAft>
                <a:spcPts val="0"/>
              </a:spcAft>
              <a:buSzPts val="1000"/>
              <a:buChar char="○"/>
              <a:defRPr/>
            </a:lvl8pPr>
            <a:lvl9pPr indent="-292100" lvl="8" marL="4114800" rtl="0">
              <a:spcBef>
                <a:spcPts val="0"/>
              </a:spcBef>
              <a:spcAft>
                <a:spcPts val="0"/>
              </a:spcAft>
              <a:buSzPts val="1000"/>
              <a:buChar char="■"/>
              <a:defRPr/>
            </a:lvl9pPr>
          </a:lstStyle>
          <a:p/>
        </p:txBody>
      </p:sp>
      <p:sp>
        <p:nvSpPr>
          <p:cNvPr id="272" name="Google Shape;272;p70"/>
          <p:cNvSpPr txBox="1"/>
          <p:nvPr>
            <p:ph idx="6" type="body"/>
          </p:nvPr>
        </p:nvSpPr>
        <p:spPr>
          <a:xfrm>
            <a:off x="6352475" y="3746250"/>
            <a:ext cx="1964400" cy="8505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SzPts val="1000"/>
              <a:buChar char="●"/>
              <a:defRPr/>
            </a:lvl1pPr>
            <a:lvl2pPr indent="-292100" lvl="1" marL="914400" rtl="0">
              <a:spcBef>
                <a:spcPts val="0"/>
              </a:spcBef>
              <a:spcAft>
                <a:spcPts val="0"/>
              </a:spcAft>
              <a:buSzPts val="1000"/>
              <a:buChar char="○"/>
              <a:defRPr/>
            </a:lvl2pPr>
            <a:lvl3pPr indent="-292100" lvl="2" marL="1371600" rtl="0">
              <a:spcBef>
                <a:spcPts val="0"/>
              </a:spcBef>
              <a:spcAft>
                <a:spcPts val="0"/>
              </a:spcAft>
              <a:buSzPts val="1000"/>
              <a:buChar char="■"/>
              <a:defRPr/>
            </a:lvl3pPr>
            <a:lvl4pPr indent="-292100" lvl="3" marL="1828800" rtl="0">
              <a:spcBef>
                <a:spcPts val="0"/>
              </a:spcBef>
              <a:spcAft>
                <a:spcPts val="0"/>
              </a:spcAft>
              <a:buSzPts val="1000"/>
              <a:buChar char="●"/>
              <a:defRPr/>
            </a:lvl4pPr>
            <a:lvl5pPr indent="-292100" lvl="4" marL="2286000" rtl="0">
              <a:spcBef>
                <a:spcPts val="0"/>
              </a:spcBef>
              <a:spcAft>
                <a:spcPts val="0"/>
              </a:spcAft>
              <a:buSzPts val="1000"/>
              <a:buChar char="○"/>
              <a:defRPr/>
            </a:lvl5pPr>
            <a:lvl6pPr indent="-292100" lvl="5" marL="2743200" rtl="0">
              <a:spcBef>
                <a:spcPts val="0"/>
              </a:spcBef>
              <a:spcAft>
                <a:spcPts val="0"/>
              </a:spcAft>
              <a:buSzPts val="1000"/>
              <a:buChar char="■"/>
              <a:defRPr/>
            </a:lvl6pPr>
            <a:lvl7pPr indent="-292100" lvl="6" marL="3200400" rtl="0">
              <a:spcBef>
                <a:spcPts val="0"/>
              </a:spcBef>
              <a:spcAft>
                <a:spcPts val="0"/>
              </a:spcAft>
              <a:buSzPts val="1000"/>
              <a:buChar char="●"/>
              <a:defRPr/>
            </a:lvl7pPr>
            <a:lvl8pPr indent="-292100" lvl="7" marL="3657600" rtl="0">
              <a:spcBef>
                <a:spcPts val="0"/>
              </a:spcBef>
              <a:spcAft>
                <a:spcPts val="0"/>
              </a:spcAft>
              <a:buSzPts val="1000"/>
              <a:buChar char="○"/>
              <a:defRPr/>
            </a:lvl8pPr>
            <a:lvl9pPr indent="-292100" lvl="8" marL="4114800" rtl="0">
              <a:spcBef>
                <a:spcPts val="0"/>
              </a:spcBef>
              <a:spcAft>
                <a:spcPts val="0"/>
              </a:spcAft>
              <a:buSzPts val="1000"/>
              <a:buChar char="■"/>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nly Black">
  <p:cSld name="TITLE_AND_BODY_1">
    <p:spTree>
      <p:nvGrpSpPr>
        <p:cNvPr id="273" name="Shape 273"/>
        <p:cNvGrpSpPr/>
        <p:nvPr/>
      </p:nvGrpSpPr>
      <p:grpSpPr>
        <a:xfrm>
          <a:off x="0" y="0"/>
          <a:ext cx="0" cy="0"/>
          <a:chOff x="0" y="0"/>
          <a:chExt cx="0" cy="0"/>
        </a:xfrm>
      </p:grpSpPr>
      <p:sp>
        <p:nvSpPr>
          <p:cNvPr id="274" name="Google Shape;274;p71"/>
          <p:cNvSpPr txBox="1"/>
          <p:nvPr>
            <p:ph type="title"/>
          </p:nvPr>
        </p:nvSpPr>
        <p:spPr>
          <a:xfrm>
            <a:off x="571500" y="485425"/>
            <a:ext cx="8064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5" name="Google Shape;275;p71"/>
          <p:cNvSpPr txBox="1"/>
          <p:nvPr>
            <p:ph idx="1" type="body"/>
          </p:nvPr>
        </p:nvSpPr>
        <p:spPr>
          <a:xfrm>
            <a:off x="858450" y="1152475"/>
            <a:ext cx="7879500" cy="3416400"/>
          </a:xfrm>
          <a:prstGeom prst="rect">
            <a:avLst/>
          </a:prstGeom>
        </p:spPr>
        <p:txBody>
          <a:bodyPr anchorCtr="0" anchor="t" bIns="91425" lIns="91425" spcFirstLastPara="1" rIns="91425" wrap="square" tIns="91425">
            <a:noAutofit/>
          </a:bodyPr>
          <a:lstStyle>
            <a:lvl1pPr indent="-292100" lvl="0" marL="457200" rtl="0">
              <a:lnSpc>
                <a:spcPct val="100000"/>
              </a:lnSpc>
              <a:spcBef>
                <a:spcPts val="0"/>
              </a:spcBef>
              <a:spcAft>
                <a:spcPts val="0"/>
              </a:spcAft>
              <a:buSzPts val="1000"/>
              <a:buChar char="●"/>
              <a:defRPr/>
            </a:lvl1pPr>
            <a:lvl2pPr indent="-292100" lvl="1" marL="914400" rtl="0">
              <a:lnSpc>
                <a:spcPct val="100000"/>
              </a:lnSpc>
              <a:spcBef>
                <a:spcPts val="0"/>
              </a:spcBef>
              <a:spcAft>
                <a:spcPts val="0"/>
              </a:spcAft>
              <a:buSzPts val="1000"/>
              <a:buChar char="○"/>
              <a:defRPr/>
            </a:lvl2pPr>
            <a:lvl3pPr indent="-292100" lvl="2" marL="1371600" rtl="0">
              <a:lnSpc>
                <a:spcPct val="100000"/>
              </a:lnSpc>
              <a:spcBef>
                <a:spcPts val="0"/>
              </a:spcBef>
              <a:spcAft>
                <a:spcPts val="0"/>
              </a:spcAft>
              <a:buSzPts val="1000"/>
              <a:buChar char="■"/>
              <a:defRPr/>
            </a:lvl3pPr>
            <a:lvl4pPr indent="-292100" lvl="3" marL="1828800" rtl="0">
              <a:lnSpc>
                <a:spcPct val="100000"/>
              </a:lnSpc>
              <a:spcBef>
                <a:spcPts val="0"/>
              </a:spcBef>
              <a:spcAft>
                <a:spcPts val="0"/>
              </a:spcAft>
              <a:buSzPts val="1000"/>
              <a:buChar char="●"/>
              <a:defRPr/>
            </a:lvl4pPr>
            <a:lvl5pPr indent="-292100" lvl="4" marL="2286000" rtl="0">
              <a:lnSpc>
                <a:spcPct val="100000"/>
              </a:lnSpc>
              <a:spcBef>
                <a:spcPts val="0"/>
              </a:spcBef>
              <a:spcAft>
                <a:spcPts val="0"/>
              </a:spcAft>
              <a:buSzPts val="1000"/>
              <a:buChar char="○"/>
              <a:defRPr/>
            </a:lvl5pPr>
            <a:lvl6pPr indent="-292100" lvl="5" marL="2743200" rtl="0">
              <a:lnSpc>
                <a:spcPct val="100000"/>
              </a:lnSpc>
              <a:spcBef>
                <a:spcPts val="0"/>
              </a:spcBef>
              <a:spcAft>
                <a:spcPts val="0"/>
              </a:spcAft>
              <a:buSzPts val="1000"/>
              <a:buChar char="■"/>
              <a:defRPr/>
            </a:lvl6pPr>
            <a:lvl7pPr indent="-292100" lvl="6" marL="3200400" rtl="0">
              <a:lnSpc>
                <a:spcPct val="100000"/>
              </a:lnSpc>
              <a:spcBef>
                <a:spcPts val="0"/>
              </a:spcBef>
              <a:spcAft>
                <a:spcPts val="0"/>
              </a:spcAft>
              <a:buSzPts val="1000"/>
              <a:buChar char="●"/>
              <a:defRPr/>
            </a:lvl7pPr>
            <a:lvl8pPr indent="-292100" lvl="7" marL="3657600" rtl="0">
              <a:lnSpc>
                <a:spcPct val="100000"/>
              </a:lnSpc>
              <a:spcBef>
                <a:spcPts val="0"/>
              </a:spcBef>
              <a:spcAft>
                <a:spcPts val="0"/>
              </a:spcAft>
              <a:buSzPts val="1000"/>
              <a:buChar char="○"/>
              <a:defRPr/>
            </a:lvl8pPr>
            <a:lvl9pPr indent="-292100" lvl="8" marL="4114800" rtl="0">
              <a:lnSpc>
                <a:spcPct val="100000"/>
              </a:lnSpc>
              <a:spcBef>
                <a:spcPts val="0"/>
              </a:spcBef>
              <a:spcAft>
                <a:spcPts val="0"/>
              </a:spcAft>
              <a:buSzPts val="1000"/>
              <a:buChar char="■"/>
              <a:defRPr/>
            </a:lvl9pPr>
          </a:lstStyle>
          <a:p/>
        </p:txBody>
      </p:sp>
      <p:sp>
        <p:nvSpPr>
          <p:cNvPr id="276" name="Google Shape;276;p7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nly Pink">
  <p:cSld name="TITLE_AND_BODY_1_3">
    <p:bg>
      <p:bgPr>
        <a:solidFill>
          <a:srgbClr val="F5BCD2"/>
        </a:solidFill>
      </p:bgPr>
    </p:bg>
    <p:spTree>
      <p:nvGrpSpPr>
        <p:cNvPr id="277" name="Shape 277"/>
        <p:cNvGrpSpPr/>
        <p:nvPr/>
      </p:nvGrpSpPr>
      <p:grpSpPr>
        <a:xfrm>
          <a:off x="0" y="0"/>
          <a:ext cx="0" cy="0"/>
          <a:chOff x="0" y="0"/>
          <a:chExt cx="0" cy="0"/>
        </a:xfrm>
      </p:grpSpPr>
      <p:sp>
        <p:nvSpPr>
          <p:cNvPr id="278" name="Google Shape;278;p72"/>
          <p:cNvSpPr txBox="1"/>
          <p:nvPr>
            <p:ph type="title"/>
          </p:nvPr>
        </p:nvSpPr>
        <p:spPr>
          <a:xfrm>
            <a:off x="571500" y="485425"/>
            <a:ext cx="8064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9" name="Google Shape;279;p72"/>
          <p:cNvSpPr txBox="1"/>
          <p:nvPr>
            <p:ph idx="1" type="body"/>
          </p:nvPr>
        </p:nvSpPr>
        <p:spPr>
          <a:xfrm>
            <a:off x="858450" y="1152475"/>
            <a:ext cx="7879500" cy="34164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SzPts val="1000"/>
              <a:buChar char="●"/>
              <a:defRPr/>
            </a:lvl1pPr>
            <a:lvl2pPr indent="-292100" lvl="1" marL="914400" rtl="0">
              <a:spcBef>
                <a:spcPts val="0"/>
              </a:spcBef>
              <a:spcAft>
                <a:spcPts val="0"/>
              </a:spcAft>
              <a:buSzPts val="1000"/>
              <a:buChar char="○"/>
              <a:defRPr/>
            </a:lvl2pPr>
            <a:lvl3pPr indent="-292100" lvl="2" marL="1371600" rtl="0">
              <a:spcBef>
                <a:spcPts val="0"/>
              </a:spcBef>
              <a:spcAft>
                <a:spcPts val="0"/>
              </a:spcAft>
              <a:buSzPts val="1000"/>
              <a:buChar char="■"/>
              <a:defRPr/>
            </a:lvl3pPr>
            <a:lvl4pPr indent="-292100" lvl="3" marL="1828800" rtl="0">
              <a:spcBef>
                <a:spcPts val="0"/>
              </a:spcBef>
              <a:spcAft>
                <a:spcPts val="0"/>
              </a:spcAft>
              <a:buSzPts val="1000"/>
              <a:buChar char="●"/>
              <a:defRPr/>
            </a:lvl4pPr>
            <a:lvl5pPr indent="-292100" lvl="4" marL="2286000" rtl="0">
              <a:spcBef>
                <a:spcPts val="0"/>
              </a:spcBef>
              <a:spcAft>
                <a:spcPts val="0"/>
              </a:spcAft>
              <a:buSzPts val="1000"/>
              <a:buChar char="○"/>
              <a:defRPr/>
            </a:lvl5pPr>
            <a:lvl6pPr indent="-292100" lvl="5" marL="2743200" rtl="0">
              <a:spcBef>
                <a:spcPts val="0"/>
              </a:spcBef>
              <a:spcAft>
                <a:spcPts val="0"/>
              </a:spcAft>
              <a:buSzPts val="1000"/>
              <a:buChar char="■"/>
              <a:defRPr/>
            </a:lvl6pPr>
            <a:lvl7pPr indent="-292100" lvl="6" marL="3200400" rtl="0">
              <a:spcBef>
                <a:spcPts val="0"/>
              </a:spcBef>
              <a:spcAft>
                <a:spcPts val="0"/>
              </a:spcAft>
              <a:buSzPts val="1000"/>
              <a:buChar char="●"/>
              <a:defRPr/>
            </a:lvl7pPr>
            <a:lvl8pPr indent="-292100" lvl="7" marL="3657600" rtl="0">
              <a:spcBef>
                <a:spcPts val="0"/>
              </a:spcBef>
              <a:spcAft>
                <a:spcPts val="0"/>
              </a:spcAft>
              <a:buSzPts val="1000"/>
              <a:buChar char="○"/>
              <a:defRPr/>
            </a:lvl8pPr>
            <a:lvl9pPr indent="-292100" lvl="8" marL="4114800" rtl="0">
              <a:spcBef>
                <a:spcPts val="0"/>
              </a:spcBef>
              <a:spcAft>
                <a:spcPts val="0"/>
              </a:spcAft>
              <a:buSzPts val="1000"/>
              <a:buChar char="■"/>
              <a:defRPr/>
            </a:lvl9pPr>
          </a:lstStyle>
          <a:p/>
        </p:txBody>
      </p:sp>
      <p:sp>
        <p:nvSpPr>
          <p:cNvPr id="280" name="Google Shape;280;p7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Pink">
  <p:cSld name="TITLE_AND_BODY_1_3_1">
    <p:bg>
      <p:bgPr>
        <a:solidFill>
          <a:srgbClr val="F5BCD2"/>
        </a:solidFill>
      </p:bgPr>
    </p:bg>
    <p:spTree>
      <p:nvGrpSpPr>
        <p:cNvPr id="281" name="Shape 281"/>
        <p:cNvGrpSpPr/>
        <p:nvPr/>
      </p:nvGrpSpPr>
      <p:grpSpPr>
        <a:xfrm>
          <a:off x="0" y="0"/>
          <a:ext cx="0" cy="0"/>
          <a:chOff x="0" y="0"/>
          <a:chExt cx="0" cy="0"/>
        </a:xfrm>
      </p:grpSpPr>
      <p:sp>
        <p:nvSpPr>
          <p:cNvPr id="282" name="Google Shape;282;p73"/>
          <p:cNvSpPr txBox="1"/>
          <p:nvPr>
            <p:ph type="title"/>
          </p:nvPr>
        </p:nvSpPr>
        <p:spPr>
          <a:xfrm>
            <a:off x="571500" y="485425"/>
            <a:ext cx="8064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83" name="Google Shape;283;p7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ld bullet points">
  <p:cSld name="TITLE_AND_BODY_1_2">
    <p:spTree>
      <p:nvGrpSpPr>
        <p:cNvPr id="284" name="Shape 284"/>
        <p:cNvGrpSpPr/>
        <p:nvPr/>
      </p:nvGrpSpPr>
      <p:grpSpPr>
        <a:xfrm>
          <a:off x="0" y="0"/>
          <a:ext cx="0" cy="0"/>
          <a:chOff x="0" y="0"/>
          <a:chExt cx="0" cy="0"/>
        </a:xfrm>
      </p:grpSpPr>
      <p:sp>
        <p:nvSpPr>
          <p:cNvPr id="285" name="Google Shape;285;p74"/>
          <p:cNvSpPr txBox="1"/>
          <p:nvPr>
            <p:ph type="title"/>
          </p:nvPr>
        </p:nvSpPr>
        <p:spPr>
          <a:xfrm>
            <a:off x="571500" y="485425"/>
            <a:ext cx="8064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86" name="Google Shape;286;p74"/>
          <p:cNvSpPr txBox="1"/>
          <p:nvPr>
            <p:ph idx="1" type="body"/>
          </p:nvPr>
        </p:nvSpPr>
        <p:spPr>
          <a:xfrm>
            <a:off x="3756000" y="1640425"/>
            <a:ext cx="3270900" cy="25512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87" name="Google Shape;287;p7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288" name="Google Shape;288;p74"/>
          <p:cNvSpPr txBox="1"/>
          <p:nvPr>
            <p:ph idx="2" type="body"/>
          </p:nvPr>
        </p:nvSpPr>
        <p:spPr>
          <a:xfrm>
            <a:off x="632250" y="1640425"/>
            <a:ext cx="2476200" cy="25512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89" name="Google Shape;289;p74"/>
          <p:cNvSpPr/>
          <p:nvPr>
            <p:ph idx="3" type="pic"/>
          </p:nvPr>
        </p:nvSpPr>
        <p:spPr>
          <a:xfrm>
            <a:off x="7231575" y="1204875"/>
            <a:ext cx="2476200" cy="3050100"/>
          </a:xfrm>
          <a:prstGeom prst="roundRect">
            <a:avLst>
              <a:gd fmla="val 7614" name="adj"/>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duct Mock up White">
  <p:cSld name="TITLE_AND_TWO_COLUMNS_1">
    <p:bg>
      <p:bgPr>
        <a:solidFill>
          <a:srgbClr val="FAFAFA"/>
        </a:solidFill>
      </p:bgPr>
    </p:bg>
    <p:spTree>
      <p:nvGrpSpPr>
        <p:cNvPr id="290" name="Shape 290"/>
        <p:cNvGrpSpPr/>
        <p:nvPr/>
      </p:nvGrpSpPr>
      <p:grpSpPr>
        <a:xfrm>
          <a:off x="0" y="0"/>
          <a:ext cx="0" cy="0"/>
          <a:chOff x="0" y="0"/>
          <a:chExt cx="0" cy="0"/>
        </a:xfrm>
      </p:grpSpPr>
      <p:sp>
        <p:nvSpPr>
          <p:cNvPr id="291" name="Google Shape;291;p75"/>
          <p:cNvSpPr/>
          <p:nvPr/>
        </p:nvSpPr>
        <p:spPr>
          <a:xfrm>
            <a:off x="0" y="-10125"/>
            <a:ext cx="9144000" cy="5143500"/>
          </a:xfrm>
          <a:prstGeom prst="rect">
            <a:avLst/>
          </a:prstGeom>
          <a:solidFill>
            <a:srgbClr val="FAFA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75"/>
          <p:cNvSpPr txBox="1"/>
          <p:nvPr>
            <p:ph type="title"/>
          </p:nvPr>
        </p:nvSpPr>
        <p:spPr>
          <a:xfrm>
            <a:off x="571500" y="485425"/>
            <a:ext cx="8064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6161F"/>
              </a:buClr>
              <a:buSzPts val="2800"/>
              <a:buNone/>
              <a:defRPr>
                <a:solidFill>
                  <a:srgbClr val="16161F"/>
                </a:solidFill>
              </a:defRPr>
            </a:lvl1pPr>
            <a:lvl2pPr lvl="1" rtl="0">
              <a:spcBef>
                <a:spcPts val="0"/>
              </a:spcBef>
              <a:spcAft>
                <a:spcPts val="0"/>
              </a:spcAft>
              <a:buClr>
                <a:srgbClr val="16161F"/>
              </a:buClr>
              <a:buSzPts val="2800"/>
              <a:buNone/>
              <a:defRPr>
                <a:solidFill>
                  <a:srgbClr val="16161F"/>
                </a:solidFill>
              </a:defRPr>
            </a:lvl2pPr>
            <a:lvl3pPr lvl="2" rtl="0">
              <a:spcBef>
                <a:spcPts val="0"/>
              </a:spcBef>
              <a:spcAft>
                <a:spcPts val="0"/>
              </a:spcAft>
              <a:buClr>
                <a:srgbClr val="16161F"/>
              </a:buClr>
              <a:buSzPts val="2800"/>
              <a:buNone/>
              <a:defRPr>
                <a:solidFill>
                  <a:srgbClr val="16161F"/>
                </a:solidFill>
              </a:defRPr>
            </a:lvl3pPr>
            <a:lvl4pPr lvl="3" rtl="0">
              <a:spcBef>
                <a:spcPts val="0"/>
              </a:spcBef>
              <a:spcAft>
                <a:spcPts val="0"/>
              </a:spcAft>
              <a:buClr>
                <a:srgbClr val="16161F"/>
              </a:buClr>
              <a:buSzPts val="2800"/>
              <a:buNone/>
              <a:defRPr>
                <a:solidFill>
                  <a:srgbClr val="16161F"/>
                </a:solidFill>
              </a:defRPr>
            </a:lvl4pPr>
            <a:lvl5pPr lvl="4" rtl="0">
              <a:spcBef>
                <a:spcPts val="0"/>
              </a:spcBef>
              <a:spcAft>
                <a:spcPts val="0"/>
              </a:spcAft>
              <a:buClr>
                <a:srgbClr val="16161F"/>
              </a:buClr>
              <a:buSzPts val="2800"/>
              <a:buNone/>
              <a:defRPr>
                <a:solidFill>
                  <a:srgbClr val="16161F"/>
                </a:solidFill>
              </a:defRPr>
            </a:lvl5pPr>
            <a:lvl6pPr lvl="5" rtl="0">
              <a:spcBef>
                <a:spcPts val="0"/>
              </a:spcBef>
              <a:spcAft>
                <a:spcPts val="0"/>
              </a:spcAft>
              <a:buClr>
                <a:srgbClr val="16161F"/>
              </a:buClr>
              <a:buSzPts val="2800"/>
              <a:buNone/>
              <a:defRPr>
                <a:solidFill>
                  <a:srgbClr val="16161F"/>
                </a:solidFill>
              </a:defRPr>
            </a:lvl6pPr>
            <a:lvl7pPr lvl="6" rtl="0">
              <a:spcBef>
                <a:spcPts val="0"/>
              </a:spcBef>
              <a:spcAft>
                <a:spcPts val="0"/>
              </a:spcAft>
              <a:buClr>
                <a:srgbClr val="16161F"/>
              </a:buClr>
              <a:buSzPts val="2800"/>
              <a:buNone/>
              <a:defRPr>
                <a:solidFill>
                  <a:srgbClr val="16161F"/>
                </a:solidFill>
              </a:defRPr>
            </a:lvl7pPr>
            <a:lvl8pPr lvl="7" rtl="0">
              <a:spcBef>
                <a:spcPts val="0"/>
              </a:spcBef>
              <a:spcAft>
                <a:spcPts val="0"/>
              </a:spcAft>
              <a:buClr>
                <a:srgbClr val="16161F"/>
              </a:buClr>
              <a:buSzPts val="2800"/>
              <a:buNone/>
              <a:defRPr>
                <a:solidFill>
                  <a:srgbClr val="16161F"/>
                </a:solidFill>
              </a:defRPr>
            </a:lvl8pPr>
            <a:lvl9pPr lvl="8" rtl="0">
              <a:spcBef>
                <a:spcPts val="0"/>
              </a:spcBef>
              <a:spcAft>
                <a:spcPts val="0"/>
              </a:spcAft>
              <a:buClr>
                <a:srgbClr val="16161F"/>
              </a:buClr>
              <a:buSzPts val="2800"/>
              <a:buNone/>
              <a:defRPr>
                <a:solidFill>
                  <a:srgbClr val="16161F"/>
                </a:solidFill>
              </a:defRPr>
            </a:lvl9pPr>
          </a:lstStyle>
          <a:p/>
        </p:txBody>
      </p:sp>
      <p:sp>
        <p:nvSpPr>
          <p:cNvPr id="293" name="Google Shape;293;p75"/>
          <p:cNvSpPr txBox="1"/>
          <p:nvPr>
            <p:ph idx="1" type="body"/>
          </p:nvPr>
        </p:nvSpPr>
        <p:spPr>
          <a:xfrm>
            <a:off x="848325" y="1152475"/>
            <a:ext cx="3999900" cy="34164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Clr>
                <a:srgbClr val="16161F"/>
              </a:buClr>
              <a:buSzPts val="1000"/>
              <a:buChar char="●"/>
              <a:defRPr>
                <a:solidFill>
                  <a:srgbClr val="16161F"/>
                </a:solidFill>
              </a:defRPr>
            </a:lvl1pPr>
            <a:lvl2pPr indent="-292100" lvl="1" marL="914400" rtl="0">
              <a:spcBef>
                <a:spcPts val="0"/>
              </a:spcBef>
              <a:spcAft>
                <a:spcPts val="0"/>
              </a:spcAft>
              <a:buClr>
                <a:srgbClr val="16161F"/>
              </a:buClr>
              <a:buSzPts val="1000"/>
              <a:buChar char="○"/>
              <a:defRPr>
                <a:solidFill>
                  <a:srgbClr val="16161F"/>
                </a:solidFill>
              </a:defRPr>
            </a:lvl2pPr>
            <a:lvl3pPr indent="-292100" lvl="2" marL="1371600" rtl="0">
              <a:spcBef>
                <a:spcPts val="0"/>
              </a:spcBef>
              <a:spcAft>
                <a:spcPts val="0"/>
              </a:spcAft>
              <a:buClr>
                <a:srgbClr val="16161F"/>
              </a:buClr>
              <a:buSzPts val="1000"/>
              <a:buChar char="■"/>
              <a:defRPr>
                <a:solidFill>
                  <a:srgbClr val="16161F"/>
                </a:solidFill>
              </a:defRPr>
            </a:lvl3pPr>
            <a:lvl4pPr indent="-292100" lvl="3" marL="1828800" rtl="0">
              <a:spcBef>
                <a:spcPts val="0"/>
              </a:spcBef>
              <a:spcAft>
                <a:spcPts val="0"/>
              </a:spcAft>
              <a:buClr>
                <a:srgbClr val="16161F"/>
              </a:buClr>
              <a:buSzPts val="1000"/>
              <a:buChar char="●"/>
              <a:defRPr>
                <a:solidFill>
                  <a:srgbClr val="16161F"/>
                </a:solidFill>
              </a:defRPr>
            </a:lvl4pPr>
            <a:lvl5pPr indent="-292100" lvl="4" marL="2286000" rtl="0">
              <a:spcBef>
                <a:spcPts val="0"/>
              </a:spcBef>
              <a:spcAft>
                <a:spcPts val="0"/>
              </a:spcAft>
              <a:buClr>
                <a:srgbClr val="16161F"/>
              </a:buClr>
              <a:buSzPts val="1000"/>
              <a:buChar char="○"/>
              <a:defRPr>
                <a:solidFill>
                  <a:srgbClr val="16161F"/>
                </a:solidFill>
              </a:defRPr>
            </a:lvl5pPr>
            <a:lvl6pPr indent="-292100" lvl="5" marL="2743200" rtl="0">
              <a:spcBef>
                <a:spcPts val="0"/>
              </a:spcBef>
              <a:spcAft>
                <a:spcPts val="0"/>
              </a:spcAft>
              <a:buClr>
                <a:srgbClr val="16161F"/>
              </a:buClr>
              <a:buSzPts val="1000"/>
              <a:buChar char="■"/>
              <a:defRPr>
                <a:solidFill>
                  <a:srgbClr val="16161F"/>
                </a:solidFill>
              </a:defRPr>
            </a:lvl6pPr>
            <a:lvl7pPr indent="-292100" lvl="6" marL="3200400" rtl="0">
              <a:spcBef>
                <a:spcPts val="0"/>
              </a:spcBef>
              <a:spcAft>
                <a:spcPts val="0"/>
              </a:spcAft>
              <a:buClr>
                <a:srgbClr val="16161F"/>
              </a:buClr>
              <a:buSzPts val="1000"/>
              <a:buChar char="●"/>
              <a:defRPr>
                <a:solidFill>
                  <a:srgbClr val="16161F"/>
                </a:solidFill>
              </a:defRPr>
            </a:lvl7pPr>
            <a:lvl8pPr indent="-292100" lvl="7" marL="3657600" rtl="0">
              <a:spcBef>
                <a:spcPts val="0"/>
              </a:spcBef>
              <a:spcAft>
                <a:spcPts val="0"/>
              </a:spcAft>
              <a:buClr>
                <a:srgbClr val="16161F"/>
              </a:buClr>
              <a:buSzPts val="1000"/>
              <a:buChar char="○"/>
              <a:defRPr>
                <a:solidFill>
                  <a:srgbClr val="16161F"/>
                </a:solidFill>
              </a:defRPr>
            </a:lvl8pPr>
            <a:lvl9pPr indent="-292100" lvl="8" marL="4114800" rtl="0">
              <a:spcBef>
                <a:spcPts val="0"/>
              </a:spcBef>
              <a:spcAft>
                <a:spcPts val="0"/>
              </a:spcAft>
              <a:buClr>
                <a:srgbClr val="16161F"/>
              </a:buClr>
              <a:buSzPts val="1000"/>
              <a:buChar char="■"/>
              <a:defRPr>
                <a:solidFill>
                  <a:srgbClr val="16161F"/>
                </a:solidFill>
              </a:defRPr>
            </a:lvl9pPr>
          </a:lstStyle>
          <a:p/>
        </p:txBody>
      </p:sp>
      <p:sp>
        <p:nvSpPr>
          <p:cNvPr id="294" name="Google Shape;294;p7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295" name="Google Shape;295;p75"/>
          <p:cNvSpPr/>
          <p:nvPr>
            <p:ph idx="2" type="pic"/>
          </p:nvPr>
        </p:nvSpPr>
        <p:spPr>
          <a:xfrm>
            <a:off x="5680125" y="1518750"/>
            <a:ext cx="2792400" cy="3050100"/>
          </a:xfrm>
          <a:prstGeom prst="roundRect">
            <a:avLst>
              <a:gd fmla="val 7614" name="adj"/>
            </a:avLst>
          </a:prstGeom>
          <a:noFill/>
          <a:ln>
            <a:noFill/>
          </a:ln>
        </p:spPr>
      </p:sp>
      <p:pic>
        <p:nvPicPr>
          <p:cNvPr id="296" name="Google Shape;296;p75"/>
          <p:cNvPicPr preferRelativeResize="0"/>
          <p:nvPr/>
        </p:nvPicPr>
        <p:blipFill rotWithShape="1">
          <a:blip r:embed="rId2">
            <a:alphaModFix/>
          </a:blip>
          <a:srcRect b="0" l="0" r="0" t="0"/>
          <a:stretch/>
        </p:blipFill>
        <p:spPr>
          <a:xfrm>
            <a:off x="8472450" y="274400"/>
            <a:ext cx="447675" cy="447675"/>
          </a:xfrm>
          <a:prstGeom prst="rect">
            <a:avLst/>
          </a:prstGeom>
          <a:noFill/>
          <a:ln>
            <a:noFill/>
          </a:ln>
        </p:spPr>
      </p:pic>
      <p:sp>
        <p:nvSpPr>
          <p:cNvPr id="297" name="Google Shape;297;p75"/>
          <p:cNvSpPr txBox="1"/>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 sz="800" u="none" cap="none" strike="noStrike">
                <a:solidFill>
                  <a:srgbClr val="000000"/>
                </a:solidFill>
                <a:latin typeface="Poppins"/>
                <a:ea typeface="Poppins"/>
                <a:cs typeface="Poppins"/>
                <a:sym typeface="Poppins"/>
              </a:rPr>
              <a:t>‹#›</a:t>
            </a:fld>
            <a:endParaRPr b="1" i="0" sz="800" u="none" cap="none" strike="noStrike">
              <a:solidFill>
                <a:srgbClr val="000000"/>
              </a:solidFill>
              <a:latin typeface="Poppins"/>
              <a:ea typeface="Poppins"/>
              <a:cs typeface="Poppins"/>
              <a:sym typeface="Poppins"/>
            </a:endParaRPr>
          </a:p>
        </p:txBody>
      </p:sp>
      <p:sp>
        <p:nvSpPr>
          <p:cNvPr id="298" name="Google Shape;298;p75"/>
          <p:cNvSpPr txBox="1"/>
          <p:nvPr/>
        </p:nvSpPr>
        <p:spPr>
          <a:xfrm>
            <a:off x="359950" y="4591600"/>
            <a:ext cx="809400" cy="34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800">
                <a:solidFill>
                  <a:srgbClr val="000000"/>
                </a:solidFill>
                <a:latin typeface="Poppins SemiBold"/>
                <a:ea typeface="Poppins SemiBold"/>
                <a:cs typeface="Poppins SemiBold"/>
                <a:sym typeface="Poppins SemiBold"/>
              </a:rPr>
              <a:t>native.fm</a:t>
            </a:r>
            <a:endParaRPr sz="800">
              <a:solidFill>
                <a:srgbClr val="000000"/>
              </a:solidFill>
              <a:latin typeface="Poppins SemiBold"/>
              <a:ea typeface="Poppins SemiBold"/>
              <a:cs typeface="Poppins SemiBold"/>
              <a:sym typeface="Poppins SemiBold"/>
            </a:endParaRPr>
          </a:p>
        </p:txBody>
      </p:sp>
      <p:cxnSp>
        <p:nvCxnSpPr>
          <p:cNvPr id="299" name="Google Shape;299;p75"/>
          <p:cNvCxnSpPr/>
          <p:nvPr/>
        </p:nvCxnSpPr>
        <p:spPr>
          <a:xfrm>
            <a:off x="1169350" y="4770975"/>
            <a:ext cx="1090500" cy="0"/>
          </a:xfrm>
          <a:prstGeom prst="straightConnector1">
            <a:avLst/>
          </a:prstGeom>
          <a:noFill/>
          <a:ln cap="flat" cmpd="sng" w="9525">
            <a:solidFill>
              <a:srgbClr val="000000"/>
            </a:solidFill>
            <a:prstDash val="solid"/>
            <a:round/>
            <a:headEnd len="med" w="med" type="none"/>
            <a:tailEnd len="med" w="med" type="none"/>
          </a:ln>
        </p:spPr>
      </p:cxn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nly White">
  <p:cSld name="TITLE_AND_BODY_1_1">
    <p:bg>
      <p:bgPr>
        <a:solidFill>
          <a:srgbClr val="FAFAFA"/>
        </a:solidFill>
      </p:bgPr>
    </p:bg>
    <p:spTree>
      <p:nvGrpSpPr>
        <p:cNvPr id="300" name="Shape 300"/>
        <p:cNvGrpSpPr/>
        <p:nvPr/>
      </p:nvGrpSpPr>
      <p:grpSpPr>
        <a:xfrm>
          <a:off x="0" y="0"/>
          <a:ext cx="0" cy="0"/>
          <a:chOff x="0" y="0"/>
          <a:chExt cx="0" cy="0"/>
        </a:xfrm>
      </p:grpSpPr>
      <p:sp>
        <p:nvSpPr>
          <p:cNvPr id="301" name="Google Shape;301;p76"/>
          <p:cNvSpPr/>
          <p:nvPr/>
        </p:nvSpPr>
        <p:spPr>
          <a:xfrm>
            <a:off x="0" y="-10125"/>
            <a:ext cx="9144000" cy="5143500"/>
          </a:xfrm>
          <a:prstGeom prst="rect">
            <a:avLst/>
          </a:prstGeom>
          <a:solidFill>
            <a:srgbClr val="FAFA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2" name="Google Shape;302;p76"/>
          <p:cNvPicPr preferRelativeResize="0"/>
          <p:nvPr/>
        </p:nvPicPr>
        <p:blipFill rotWithShape="1">
          <a:blip r:embed="rId2">
            <a:alphaModFix/>
          </a:blip>
          <a:srcRect b="0" l="0" r="0" t="0"/>
          <a:stretch/>
        </p:blipFill>
        <p:spPr>
          <a:xfrm>
            <a:off x="8472450" y="274400"/>
            <a:ext cx="447675" cy="447675"/>
          </a:xfrm>
          <a:prstGeom prst="rect">
            <a:avLst/>
          </a:prstGeom>
          <a:noFill/>
          <a:ln>
            <a:noFill/>
          </a:ln>
        </p:spPr>
      </p:pic>
      <p:sp>
        <p:nvSpPr>
          <p:cNvPr id="303" name="Google Shape;303;p76"/>
          <p:cNvSpPr txBox="1"/>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 sz="800" u="none" cap="none" strike="noStrike">
                <a:solidFill>
                  <a:srgbClr val="000000"/>
                </a:solidFill>
                <a:latin typeface="Poppins"/>
                <a:ea typeface="Poppins"/>
                <a:cs typeface="Poppins"/>
                <a:sym typeface="Poppins"/>
              </a:rPr>
              <a:t>‹#›</a:t>
            </a:fld>
            <a:endParaRPr b="1" i="0" sz="800" u="none" cap="none" strike="noStrike">
              <a:solidFill>
                <a:srgbClr val="000000"/>
              </a:solidFill>
              <a:latin typeface="Poppins"/>
              <a:ea typeface="Poppins"/>
              <a:cs typeface="Poppins"/>
              <a:sym typeface="Poppins"/>
            </a:endParaRPr>
          </a:p>
        </p:txBody>
      </p:sp>
      <p:sp>
        <p:nvSpPr>
          <p:cNvPr id="304" name="Google Shape;304;p76"/>
          <p:cNvSpPr txBox="1"/>
          <p:nvPr/>
        </p:nvSpPr>
        <p:spPr>
          <a:xfrm>
            <a:off x="359950" y="4591600"/>
            <a:ext cx="809400" cy="34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800">
                <a:solidFill>
                  <a:srgbClr val="000000"/>
                </a:solidFill>
                <a:latin typeface="Poppins SemiBold"/>
                <a:ea typeface="Poppins SemiBold"/>
                <a:cs typeface="Poppins SemiBold"/>
                <a:sym typeface="Poppins SemiBold"/>
              </a:rPr>
              <a:t>native.fm</a:t>
            </a:r>
            <a:endParaRPr sz="800">
              <a:solidFill>
                <a:srgbClr val="000000"/>
              </a:solidFill>
              <a:latin typeface="Poppins SemiBold"/>
              <a:ea typeface="Poppins SemiBold"/>
              <a:cs typeface="Poppins SemiBold"/>
              <a:sym typeface="Poppins SemiBold"/>
            </a:endParaRPr>
          </a:p>
        </p:txBody>
      </p:sp>
      <p:cxnSp>
        <p:nvCxnSpPr>
          <p:cNvPr id="305" name="Google Shape;305;p76"/>
          <p:cNvCxnSpPr/>
          <p:nvPr/>
        </p:nvCxnSpPr>
        <p:spPr>
          <a:xfrm>
            <a:off x="1169350" y="4770975"/>
            <a:ext cx="1090500" cy="0"/>
          </a:xfrm>
          <a:prstGeom prst="straightConnector1">
            <a:avLst/>
          </a:prstGeom>
          <a:noFill/>
          <a:ln cap="flat" cmpd="sng" w="9525">
            <a:solidFill>
              <a:srgbClr val="000000"/>
            </a:solidFill>
            <a:prstDash val="solid"/>
            <a:round/>
            <a:headEnd len="med" w="med" type="none"/>
            <a:tailEnd len="med" w="med" type="none"/>
          </a:ln>
        </p:spPr>
      </p:cxnSp>
      <p:sp>
        <p:nvSpPr>
          <p:cNvPr id="306" name="Google Shape;306;p76"/>
          <p:cNvSpPr txBox="1"/>
          <p:nvPr>
            <p:ph type="title"/>
          </p:nvPr>
        </p:nvSpPr>
        <p:spPr>
          <a:xfrm>
            <a:off x="571500" y="485425"/>
            <a:ext cx="8064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6161F"/>
              </a:buClr>
              <a:buSzPts val="2800"/>
              <a:buNone/>
              <a:defRPr>
                <a:solidFill>
                  <a:srgbClr val="16161F"/>
                </a:solidFill>
              </a:defRPr>
            </a:lvl1pPr>
            <a:lvl2pPr lvl="1" rtl="0">
              <a:spcBef>
                <a:spcPts val="0"/>
              </a:spcBef>
              <a:spcAft>
                <a:spcPts val="0"/>
              </a:spcAft>
              <a:buClr>
                <a:srgbClr val="16161F"/>
              </a:buClr>
              <a:buSzPts val="2800"/>
              <a:buNone/>
              <a:defRPr>
                <a:solidFill>
                  <a:srgbClr val="16161F"/>
                </a:solidFill>
              </a:defRPr>
            </a:lvl2pPr>
            <a:lvl3pPr lvl="2" rtl="0">
              <a:spcBef>
                <a:spcPts val="0"/>
              </a:spcBef>
              <a:spcAft>
                <a:spcPts val="0"/>
              </a:spcAft>
              <a:buClr>
                <a:srgbClr val="16161F"/>
              </a:buClr>
              <a:buSzPts val="2800"/>
              <a:buNone/>
              <a:defRPr>
                <a:solidFill>
                  <a:srgbClr val="16161F"/>
                </a:solidFill>
              </a:defRPr>
            </a:lvl3pPr>
            <a:lvl4pPr lvl="3" rtl="0">
              <a:spcBef>
                <a:spcPts val="0"/>
              </a:spcBef>
              <a:spcAft>
                <a:spcPts val="0"/>
              </a:spcAft>
              <a:buClr>
                <a:srgbClr val="16161F"/>
              </a:buClr>
              <a:buSzPts val="2800"/>
              <a:buNone/>
              <a:defRPr>
                <a:solidFill>
                  <a:srgbClr val="16161F"/>
                </a:solidFill>
              </a:defRPr>
            </a:lvl4pPr>
            <a:lvl5pPr lvl="4" rtl="0">
              <a:spcBef>
                <a:spcPts val="0"/>
              </a:spcBef>
              <a:spcAft>
                <a:spcPts val="0"/>
              </a:spcAft>
              <a:buClr>
                <a:srgbClr val="16161F"/>
              </a:buClr>
              <a:buSzPts val="2800"/>
              <a:buNone/>
              <a:defRPr>
                <a:solidFill>
                  <a:srgbClr val="16161F"/>
                </a:solidFill>
              </a:defRPr>
            </a:lvl5pPr>
            <a:lvl6pPr lvl="5" rtl="0">
              <a:spcBef>
                <a:spcPts val="0"/>
              </a:spcBef>
              <a:spcAft>
                <a:spcPts val="0"/>
              </a:spcAft>
              <a:buClr>
                <a:srgbClr val="16161F"/>
              </a:buClr>
              <a:buSzPts val="2800"/>
              <a:buNone/>
              <a:defRPr>
                <a:solidFill>
                  <a:srgbClr val="16161F"/>
                </a:solidFill>
              </a:defRPr>
            </a:lvl6pPr>
            <a:lvl7pPr lvl="6" rtl="0">
              <a:spcBef>
                <a:spcPts val="0"/>
              </a:spcBef>
              <a:spcAft>
                <a:spcPts val="0"/>
              </a:spcAft>
              <a:buClr>
                <a:srgbClr val="16161F"/>
              </a:buClr>
              <a:buSzPts val="2800"/>
              <a:buNone/>
              <a:defRPr>
                <a:solidFill>
                  <a:srgbClr val="16161F"/>
                </a:solidFill>
              </a:defRPr>
            </a:lvl7pPr>
            <a:lvl8pPr lvl="7" rtl="0">
              <a:spcBef>
                <a:spcPts val="0"/>
              </a:spcBef>
              <a:spcAft>
                <a:spcPts val="0"/>
              </a:spcAft>
              <a:buClr>
                <a:srgbClr val="16161F"/>
              </a:buClr>
              <a:buSzPts val="2800"/>
              <a:buNone/>
              <a:defRPr>
                <a:solidFill>
                  <a:srgbClr val="16161F"/>
                </a:solidFill>
              </a:defRPr>
            </a:lvl8pPr>
            <a:lvl9pPr lvl="8" rtl="0">
              <a:spcBef>
                <a:spcPts val="0"/>
              </a:spcBef>
              <a:spcAft>
                <a:spcPts val="0"/>
              </a:spcAft>
              <a:buClr>
                <a:srgbClr val="16161F"/>
              </a:buClr>
              <a:buSzPts val="2800"/>
              <a:buNone/>
              <a:defRPr>
                <a:solidFill>
                  <a:srgbClr val="16161F"/>
                </a:solidFill>
              </a:defRPr>
            </a:lvl9pPr>
          </a:lstStyle>
          <a:p/>
        </p:txBody>
      </p:sp>
      <p:sp>
        <p:nvSpPr>
          <p:cNvPr id="307" name="Google Shape;307;p76"/>
          <p:cNvSpPr txBox="1"/>
          <p:nvPr>
            <p:ph idx="1" type="body"/>
          </p:nvPr>
        </p:nvSpPr>
        <p:spPr>
          <a:xfrm>
            <a:off x="858450" y="1152475"/>
            <a:ext cx="7879500" cy="34164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Clr>
                <a:srgbClr val="16161F"/>
              </a:buClr>
              <a:buSzPts val="1000"/>
              <a:buChar char="●"/>
              <a:defRPr>
                <a:solidFill>
                  <a:srgbClr val="16161F"/>
                </a:solidFill>
              </a:defRPr>
            </a:lvl1pPr>
            <a:lvl2pPr indent="-292100" lvl="1" marL="914400" rtl="0">
              <a:spcBef>
                <a:spcPts val="0"/>
              </a:spcBef>
              <a:spcAft>
                <a:spcPts val="0"/>
              </a:spcAft>
              <a:buClr>
                <a:srgbClr val="16161F"/>
              </a:buClr>
              <a:buSzPts val="1000"/>
              <a:buChar char="○"/>
              <a:defRPr>
                <a:solidFill>
                  <a:srgbClr val="16161F"/>
                </a:solidFill>
              </a:defRPr>
            </a:lvl2pPr>
            <a:lvl3pPr indent="-292100" lvl="2" marL="1371600" rtl="0">
              <a:spcBef>
                <a:spcPts val="0"/>
              </a:spcBef>
              <a:spcAft>
                <a:spcPts val="0"/>
              </a:spcAft>
              <a:buClr>
                <a:srgbClr val="16161F"/>
              </a:buClr>
              <a:buSzPts val="1000"/>
              <a:buChar char="■"/>
              <a:defRPr>
                <a:solidFill>
                  <a:srgbClr val="16161F"/>
                </a:solidFill>
              </a:defRPr>
            </a:lvl3pPr>
            <a:lvl4pPr indent="-292100" lvl="3" marL="1828800" rtl="0">
              <a:spcBef>
                <a:spcPts val="0"/>
              </a:spcBef>
              <a:spcAft>
                <a:spcPts val="0"/>
              </a:spcAft>
              <a:buClr>
                <a:srgbClr val="16161F"/>
              </a:buClr>
              <a:buSzPts val="1000"/>
              <a:buChar char="●"/>
              <a:defRPr>
                <a:solidFill>
                  <a:srgbClr val="16161F"/>
                </a:solidFill>
              </a:defRPr>
            </a:lvl4pPr>
            <a:lvl5pPr indent="-292100" lvl="4" marL="2286000" rtl="0">
              <a:spcBef>
                <a:spcPts val="0"/>
              </a:spcBef>
              <a:spcAft>
                <a:spcPts val="0"/>
              </a:spcAft>
              <a:buClr>
                <a:srgbClr val="16161F"/>
              </a:buClr>
              <a:buSzPts val="1000"/>
              <a:buChar char="○"/>
              <a:defRPr>
                <a:solidFill>
                  <a:srgbClr val="16161F"/>
                </a:solidFill>
              </a:defRPr>
            </a:lvl5pPr>
            <a:lvl6pPr indent="-292100" lvl="5" marL="2743200" rtl="0">
              <a:spcBef>
                <a:spcPts val="0"/>
              </a:spcBef>
              <a:spcAft>
                <a:spcPts val="0"/>
              </a:spcAft>
              <a:buClr>
                <a:srgbClr val="16161F"/>
              </a:buClr>
              <a:buSzPts val="1000"/>
              <a:buChar char="■"/>
              <a:defRPr>
                <a:solidFill>
                  <a:srgbClr val="16161F"/>
                </a:solidFill>
              </a:defRPr>
            </a:lvl6pPr>
            <a:lvl7pPr indent="-292100" lvl="6" marL="3200400" rtl="0">
              <a:spcBef>
                <a:spcPts val="0"/>
              </a:spcBef>
              <a:spcAft>
                <a:spcPts val="0"/>
              </a:spcAft>
              <a:buClr>
                <a:srgbClr val="16161F"/>
              </a:buClr>
              <a:buSzPts val="1000"/>
              <a:buChar char="●"/>
              <a:defRPr>
                <a:solidFill>
                  <a:srgbClr val="16161F"/>
                </a:solidFill>
              </a:defRPr>
            </a:lvl7pPr>
            <a:lvl8pPr indent="-292100" lvl="7" marL="3657600" rtl="0">
              <a:spcBef>
                <a:spcPts val="0"/>
              </a:spcBef>
              <a:spcAft>
                <a:spcPts val="0"/>
              </a:spcAft>
              <a:buClr>
                <a:srgbClr val="16161F"/>
              </a:buClr>
              <a:buSzPts val="1000"/>
              <a:buChar char="○"/>
              <a:defRPr>
                <a:solidFill>
                  <a:srgbClr val="16161F"/>
                </a:solidFill>
              </a:defRPr>
            </a:lvl8pPr>
            <a:lvl9pPr indent="-292100" lvl="8" marL="4114800" rtl="0">
              <a:spcBef>
                <a:spcPts val="0"/>
              </a:spcBef>
              <a:spcAft>
                <a:spcPts val="0"/>
              </a:spcAft>
              <a:buClr>
                <a:srgbClr val="16161F"/>
              </a:buClr>
              <a:buSzPts val="1000"/>
              <a:buChar char="■"/>
              <a:defRPr>
                <a:solidFill>
                  <a:srgbClr val="16161F"/>
                </a:solidFill>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White">
  <p:cSld name="TITLE_AND_BODY_1_1_2">
    <p:bg>
      <p:bgPr>
        <a:solidFill>
          <a:srgbClr val="FAFAFA"/>
        </a:solidFill>
      </p:bgPr>
    </p:bg>
    <p:spTree>
      <p:nvGrpSpPr>
        <p:cNvPr id="308" name="Shape 308"/>
        <p:cNvGrpSpPr/>
        <p:nvPr/>
      </p:nvGrpSpPr>
      <p:grpSpPr>
        <a:xfrm>
          <a:off x="0" y="0"/>
          <a:ext cx="0" cy="0"/>
          <a:chOff x="0" y="0"/>
          <a:chExt cx="0" cy="0"/>
        </a:xfrm>
      </p:grpSpPr>
      <p:sp>
        <p:nvSpPr>
          <p:cNvPr id="309" name="Google Shape;309;p77"/>
          <p:cNvSpPr/>
          <p:nvPr/>
        </p:nvSpPr>
        <p:spPr>
          <a:xfrm>
            <a:off x="0" y="-10125"/>
            <a:ext cx="9144000" cy="5143500"/>
          </a:xfrm>
          <a:prstGeom prst="rect">
            <a:avLst/>
          </a:prstGeom>
          <a:solidFill>
            <a:srgbClr val="FAFA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0" name="Google Shape;310;p77"/>
          <p:cNvPicPr preferRelativeResize="0"/>
          <p:nvPr/>
        </p:nvPicPr>
        <p:blipFill rotWithShape="1">
          <a:blip r:embed="rId2">
            <a:alphaModFix/>
          </a:blip>
          <a:srcRect b="0" l="0" r="0" t="0"/>
          <a:stretch/>
        </p:blipFill>
        <p:spPr>
          <a:xfrm>
            <a:off x="8472450" y="274400"/>
            <a:ext cx="447675" cy="447675"/>
          </a:xfrm>
          <a:prstGeom prst="rect">
            <a:avLst/>
          </a:prstGeom>
          <a:noFill/>
          <a:ln>
            <a:noFill/>
          </a:ln>
        </p:spPr>
      </p:pic>
      <p:sp>
        <p:nvSpPr>
          <p:cNvPr id="311" name="Google Shape;311;p77"/>
          <p:cNvSpPr txBox="1"/>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 sz="800" u="none" cap="none" strike="noStrike">
                <a:solidFill>
                  <a:srgbClr val="000000"/>
                </a:solidFill>
                <a:latin typeface="Poppins"/>
                <a:ea typeface="Poppins"/>
                <a:cs typeface="Poppins"/>
                <a:sym typeface="Poppins"/>
              </a:rPr>
              <a:t>‹#›</a:t>
            </a:fld>
            <a:endParaRPr b="1" i="0" sz="800" u="none" cap="none" strike="noStrike">
              <a:solidFill>
                <a:srgbClr val="000000"/>
              </a:solidFill>
              <a:latin typeface="Poppins"/>
              <a:ea typeface="Poppins"/>
              <a:cs typeface="Poppins"/>
              <a:sym typeface="Poppins"/>
            </a:endParaRPr>
          </a:p>
        </p:txBody>
      </p:sp>
      <p:sp>
        <p:nvSpPr>
          <p:cNvPr id="312" name="Google Shape;312;p77"/>
          <p:cNvSpPr txBox="1"/>
          <p:nvPr/>
        </p:nvSpPr>
        <p:spPr>
          <a:xfrm>
            <a:off x="359950" y="4591600"/>
            <a:ext cx="809400" cy="34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800">
                <a:solidFill>
                  <a:srgbClr val="000000"/>
                </a:solidFill>
                <a:latin typeface="Poppins SemiBold"/>
                <a:ea typeface="Poppins SemiBold"/>
                <a:cs typeface="Poppins SemiBold"/>
                <a:sym typeface="Poppins SemiBold"/>
              </a:rPr>
              <a:t>native.fm</a:t>
            </a:r>
            <a:endParaRPr sz="800">
              <a:solidFill>
                <a:srgbClr val="000000"/>
              </a:solidFill>
              <a:latin typeface="Poppins SemiBold"/>
              <a:ea typeface="Poppins SemiBold"/>
              <a:cs typeface="Poppins SemiBold"/>
              <a:sym typeface="Poppins SemiBold"/>
            </a:endParaRPr>
          </a:p>
        </p:txBody>
      </p:sp>
      <p:cxnSp>
        <p:nvCxnSpPr>
          <p:cNvPr id="313" name="Google Shape;313;p77"/>
          <p:cNvCxnSpPr/>
          <p:nvPr/>
        </p:nvCxnSpPr>
        <p:spPr>
          <a:xfrm>
            <a:off x="1169350" y="4770975"/>
            <a:ext cx="1090500" cy="0"/>
          </a:xfrm>
          <a:prstGeom prst="straightConnector1">
            <a:avLst/>
          </a:prstGeom>
          <a:noFill/>
          <a:ln cap="flat" cmpd="sng" w="9525">
            <a:solidFill>
              <a:srgbClr val="000000"/>
            </a:solidFill>
            <a:prstDash val="solid"/>
            <a:round/>
            <a:headEnd len="med" w="med" type="none"/>
            <a:tailEnd len="med" w="med" type="none"/>
          </a:ln>
        </p:spPr>
      </p:cxnSp>
      <p:sp>
        <p:nvSpPr>
          <p:cNvPr id="314" name="Google Shape;314;p77"/>
          <p:cNvSpPr txBox="1"/>
          <p:nvPr>
            <p:ph type="title"/>
          </p:nvPr>
        </p:nvSpPr>
        <p:spPr>
          <a:xfrm>
            <a:off x="571500" y="485425"/>
            <a:ext cx="80646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6161F"/>
              </a:buClr>
              <a:buSzPts val="2800"/>
              <a:buNone/>
              <a:defRPr>
                <a:solidFill>
                  <a:srgbClr val="16161F"/>
                </a:solidFill>
              </a:defRPr>
            </a:lvl1pPr>
            <a:lvl2pPr lvl="1" rtl="0">
              <a:spcBef>
                <a:spcPts val="0"/>
              </a:spcBef>
              <a:spcAft>
                <a:spcPts val="0"/>
              </a:spcAft>
              <a:buClr>
                <a:srgbClr val="16161F"/>
              </a:buClr>
              <a:buSzPts val="2800"/>
              <a:buNone/>
              <a:defRPr>
                <a:solidFill>
                  <a:srgbClr val="16161F"/>
                </a:solidFill>
              </a:defRPr>
            </a:lvl2pPr>
            <a:lvl3pPr lvl="2" rtl="0">
              <a:spcBef>
                <a:spcPts val="0"/>
              </a:spcBef>
              <a:spcAft>
                <a:spcPts val="0"/>
              </a:spcAft>
              <a:buClr>
                <a:srgbClr val="16161F"/>
              </a:buClr>
              <a:buSzPts val="2800"/>
              <a:buNone/>
              <a:defRPr>
                <a:solidFill>
                  <a:srgbClr val="16161F"/>
                </a:solidFill>
              </a:defRPr>
            </a:lvl3pPr>
            <a:lvl4pPr lvl="3" rtl="0">
              <a:spcBef>
                <a:spcPts val="0"/>
              </a:spcBef>
              <a:spcAft>
                <a:spcPts val="0"/>
              </a:spcAft>
              <a:buClr>
                <a:srgbClr val="16161F"/>
              </a:buClr>
              <a:buSzPts val="2800"/>
              <a:buNone/>
              <a:defRPr>
                <a:solidFill>
                  <a:srgbClr val="16161F"/>
                </a:solidFill>
              </a:defRPr>
            </a:lvl4pPr>
            <a:lvl5pPr lvl="4" rtl="0">
              <a:spcBef>
                <a:spcPts val="0"/>
              </a:spcBef>
              <a:spcAft>
                <a:spcPts val="0"/>
              </a:spcAft>
              <a:buClr>
                <a:srgbClr val="16161F"/>
              </a:buClr>
              <a:buSzPts val="2800"/>
              <a:buNone/>
              <a:defRPr>
                <a:solidFill>
                  <a:srgbClr val="16161F"/>
                </a:solidFill>
              </a:defRPr>
            </a:lvl5pPr>
            <a:lvl6pPr lvl="5" rtl="0">
              <a:spcBef>
                <a:spcPts val="0"/>
              </a:spcBef>
              <a:spcAft>
                <a:spcPts val="0"/>
              </a:spcAft>
              <a:buClr>
                <a:srgbClr val="16161F"/>
              </a:buClr>
              <a:buSzPts val="2800"/>
              <a:buNone/>
              <a:defRPr>
                <a:solidFill>
                  <a:srgbClr val="16161F"/>
                </a:solidFill>
              </a:defRPr>
            </a:lvl6pPr>
            <a:lvl7pPr lvl="6" rtl="0">
              <a:spcBef>
                <a:spcPts val="0"/>
              </a:spcBef>
              <a:spcAft>
                <a:spcPts val="0"/>
              </a:spcAft>
              <a:buClr>
                <a:srgbClr val="16161F"/>
              </a:buClr>
              <a:buSzPts val="2800"/>
              <a:buNone/>
              <a:defRPr>
                <a:solidFill>
                  <a:srgbClr val="16161F"/>
                </a:solidFill>
              </a:defRPr>
            </a:lvl7pPr>
            <a:lvl8pPr lvl="7" rtl="0">
              <a:spcBef>
                <a:spcPts val="0"/>
              </a:spcBef>
              <a:spcAft>
                <a:spcPts val="0"/>
              </a:spcAft>
              <a:buClr>
                <a:srgbClr val="16161F"/>
              </a:buClr>
              <a:buSzPts val="2800"/>
              <a:buNone/>
              <a:defRPr>
                <a:solidFill>
                  <a:srgbClr val="16161F"/>
                </a:solidFill>
              </a:defRPr>
            </a:lvl8pPr>
            <a:lvl9pPr lvl="8" rtl="0">
              <a:spcBef>
                <a:spcPts val="0"/>
              </a:spcBef>
              <a:spcAft>
                <a:spcPts val="0"/>
              </a:spcAft>
              <a:buClr>
                <a:srgbClr val="16161F"/>
              </a:buClr>
              <a:buSzPts val="2800"/>
              <a:buNone/>
              <a:defRPr>
                <a:solidFill>
                  <a:srgbClr val="16161F"/>
                </a:solidFill>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and Half">
  <p:cSld name="TITLE_AND_BODY_1_1_1">
    <p:bg>
      <p:bgPr>
        <a:solidFill>
          <a:srgbClr val="FAFAFA"/>
        </a:solidFill>
      </p:bgPr>
    </p:bg>
    <p:spTree>
      <p:nvGrpSpPr>
        <p:cNvPr id="315" name="Shape 315"/>
        <p:cNvGrpSpPr/>
        <p:nvPr/>
      </p:nvGrpSpPr>
      <p:grpSpPr>
        <a:xfrm>
          <a:off x="0" y="0"/>
          <a:ext cx="0" cy="0"/>
          <a:chOff x="0" y="0"/>
          <a:chExt cx="0" cy="0"/>
        </a:xfrm>
      </p:grpSpPr>
      <p:sp>
        <p:nvSpPr>
          <p:cNvPr id="316" name="Google Shape;316;p78"/>
          <p:cNvSpPr/>
          <p:nvPr/>
        </p:nvSpPr>
        <p:spPr>
          <a:xfrm>
            <a:off x="0" y="-10125"/>
            <a:ext cx="9144000" cy="5211300"/>
          </a:xfrm>
          <a:prstGeom prst="rect">
            <a:avLst/>
          </a:prstGeom>
          <a:solidFill>
            <a:srgbClr val="F5BC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78"/>
          <p:cNvSpPr/>
          <p:nvPr/>
        </p:nvSpPr>
        <p:spPr>
          <a:xfrm>
            <a:off x="4572000" y="-34600"/>
            <a:ext cx="4677000" cy="5235900"/>
          </a:xfrm>
          <a:prstGeom prst="rect">
            <a:avLst/>
          </a:prstGeom>
          <a:solidFill>
            <a:srgbClr val="FAFA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8" name="Google Shape;318;p78"/>
          <p:cNvPicPr preferRelativeResize="0"/>
          <p:nvPr/>
        </p:nvPicPr>
        <p:blipFill rotWithShape="1">
          <a:blip r:embed="rId2">
            <a:alphaModFix/>
          </a:blip>
          <a:srcRect b="0" l="0" r="0" t="0"/>
          <a:stretch/>
        </p:blipFill>
        <p:spPr>
          <a:xfrm>
            <a:off x="8472450" y="274400"/>
            <a:ext cx="447675" cy="447675"/>
          </a:xfrm>
          <a:prstGeom prst="rect">
            <a:avLst/>
          </a:prstGeom>
          <a:noFill/>
          <a:ln>
            <a:noFill/>
          </a:ln>
        </p:spPr>
      </p:pic>
      <p:sp>
        <p:nvSpPr>
          <p:cNvPr id="319" name="Google Shape;319;p78"/>
          <p:cNvSpPr txBox="1"/>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 sz="800" u="none" cap="none" strike="noStrike">
                <a:solidFill>
                  <a:srgbClr val="000000"/>
                </a:solidFill>
                <a:latin typeface="Poppins"/>
                <a:ea typeface="Poppins"/>
                <a:cs typeface="Poppins"/>
                <a:sym typeface="Poppins"/>
              </a:rPr>
              <a:t>‹#›</a:t>
            </a:fld>
            <a:endParaRPr b="1" i="0" sz="800" u="none" cap="none" strike="noStrike">
              <a:solidFill>
                <a:srgbClr val="000000"/>
              </a:solidFill>
              <a:latin typeface="Poppins"/>
              <a:ea typeface="Poppins"/>
              <a:cs typeface="Poppins"/>
              <a:sym typeface="Poppins"/>
            </a:endParaRPr>
          </a:p>
        </p:txBody>
      </p:sp>
      <p:sp>
        <p:nvSpPr>
          <p:cNvPr id="320" name="Google Shape;320;p78"/>
          <p:cNvSpPr txBox="1"/>
          <p:nvPr/>
        </p:nvSpPr>
        <p:spPr>
          <a:xfrm>
            <a:off x="359950" y="4591600"/>
            <a:ext cx="809400" cy="34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800">
                <a:solidFill>
                  <a:srgbClr val="000000"/>
                </a:solidFill>
                <a:latin typeface="Poppins SemiBold"/>
                <a:ea typeface="Poppins SemiBold"/>
                <a:cs typeface="Poppins SemiBold"/>
                <a:sym typeface="Poppins SemiBold"/>
              </a:rPr>
              <a:t>native.fm</a:t>
            </a:r>
            <a:endParaRPr sz="800">
              <a:solidFill>
                <a:srgbClr val="000000"/>
              </a:solidFill>
              <a:latin typeface="Poppins SemiBold"/>
              <a:ea typeface="Poppins SemiBold"/>
              <a:cs typeface="Poppins SemiBold"/>
              <a:sym typeface="Poppins SemiBold"/>
            </a:endParaRPr>
          </a:p>
        </p:txBody>
      </p:sp>
      <p:cxnSp>
        <p:nvCxnSpPr>
          <p:cNvPr id="321" name="Google Shape;321;p78"/>
          <p:cNvCxnSpPr/>
          <p:nvPr/>
        </p:nvCxnSpPr>
        <p:spPr>
          <a:xfrm>
            <a:off x="1169350" y="4770975"/>
            <a:ext cx="1090500" cy="0"/>
          </a:xfrm>
          <a:prstGeom prst="straightConnector1">
            <a:avLst/>
          </a:prstGeom>
          <a:noFill/>
          <a:ln cap="flat" cmpd="sng" w="9525">
            <a:solidFill>
              <a:srgbClr val="000000"/>
            </a:solidFill>
            <a:prstDash val="solid"/>
            <a:round/>
            <a:headEnd len="med" w="med" type="none"/>
            <a:tailEnd len="med" w="med" type="none"/>
          </a:ln>
        </p:spPr>
      </p:cxnSp>
      <p:sp>
        <p:nvSpPr>
          <p:cNvPr id="322" name="Google Shape;322;p78"/>
          <p:cNvSpPr txBox="1"/>
          <p:nvPr>
            <p:ph type="title"/>
          </p:nvPr>
        </p:nvSpPr>
        <p:spPr>
          <a:xfrm>
            <a:off x="510750" y="485425"/>
            <a:ext cx="38127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6161F"/>
              </a:buClr>
              <a:buSzPts val="2800"/>
              <a:buNone/>
              <a:defRPr>
                <a:solidFill>
                  <a:srgbClr val="16161F"/>
                </a:solidFill>
              </a:defRPr>
            </a:lvl1pPr>
            <a:lvl2pPr lvl="1" rtl="0">
              <a:spcBef>
                <a:spcPts val="0"/>
              </a:spcBef>
              <a:spcAft>
                <a:spcPts val="0"/>
              </a:spcAft>
              <a:buClr>
                <a:srgbClr val="16161F"/>
              </a:buClr>
              <a:buSzPts val="2800"/>
              <a:buNone/>
              <a:defRPr>
                <a:solidFill>
                  <a:srgbClr val="16161F"/>
                </a:solidFill>
              </a:defRPr>
            </a:lvl2pPr>
            <a:lvl3pPr lvl="2" rtl="0">
              <a:spcBef>
                <a:spcPts val="0"/>
              </a:spcBef>
              <a:spcAft>
                <a:spcPts val="0"/>
              </a:spcAft>
              <a:buClr>
                <a:srgbClr val="16161F"/>
              </a:buClr>
              <a:buSzPts val="2800"/>
              <a:buNone/>
              <a:defRPr>
                <a:solidFill>
                  <a:srgbClr val="16161F"/>
                </a:solidFill>
              </a:defRPr>
            </a:lvl3pPr>
            <a:lvl4pPr lvl="3" rtl="0">
              <a:spcBef>
                <a:spcPts val="0"/>
              </a:spcBef>
              <a:spcAft>
                <a:spcPts val="0"/>
              </a:spcAft>
              <a:buClr>
                <a:srgbClr val="16161F"/>
              </a:buClr>
              <a:buSzPts val="2800"/>
              <a:buNone/>
              <a:defRPr>
                <a:solidFill>
                  <a:srgbClr val="16161F"/>
                </a:solidFill>
              </a:defRPr>
            </a:lvl4pPr>
            <a:lvl5pPr lvl="4" rtl="0">
              <a:spcBef>
                <a:spcPts val="0"/>
              </a:spcBef>
              <a:spcAft>
                <a:spcPts val="0"/>
              </a:spcAft>
              <a:buClr>
                <a:srgbClr val="16161F"/>
              </a:buClr>
              <a:buSzPts val="2800"/>
              <a:buNone/>
              <a:defRPr>
                <a:solidFill>
                  <a:srgbClr val="16161F"/>
                </a:solidFill>
              </a:defRPr>
            </a:lvl5pPr>
            <a:lvl6pPr lvl="5" rtl="0">
              <a:spcBef>
                <a:spcPts val="0"/>
              </a:spcBef>
              <a:spcAft>
                <a:spcPts val="0"/>
              </a:spcAft>
              <a:buClr>
                <a:srgbClr val="16161F"/>
              </a:buClr>
              <a:buSzPts val="2800"/>
              <a:buNone/>
              <a:defRPr>
                <a:solidFill>
                  <a:srgbClr val="16161F"/>
                </a:solidFill>
              </a:defRPr>
            </a:lvl6pPr>
            <a:lvl7pPr lvl="6" rtl="0">
              <a:spcBef>
                <a:spcPts val="0"/>
              </a:spcBef>
              <a:spcAft>
                <a:spcPts val="0"/>
              </a:spcAft>
              <a:buClr>
                <a:srgbClr val="16161F"/>
              </a:buClr>
              <a:buSzPts val="2800"/>
              <a:buNone/>
              <a:defRPr>
                <a:solidFill>
                  <a:srgbClr val="16161F"/>
                </a:solidFill>
              </a:defRPr>
            </a:lvl7pPr>
            <a:lvl8pPr lvl="7" rtl="0">
              <a:spcBef>
                <a:spcPts val="0"/>
              </a:spcBef>
              <a:spcAft>
                <a:spcPts val="0"/>
              </a:spcAft>
              <a:buClr>
                <a:srgbClr val="16161F"/>
              </a:buClr>
              <a:buSzPts val="2800"/>
              <a:buNone/>
              <a:defRPr>
                <a:solidFill>
                  <a:srgbClr val="16161F"/>
                </a:solidFill>
              </a:defRPr>
            </a:lvl8pPr>
            <a:lvl9pPr lvl="8" rtl="0">
              <a:spcBef>
                <a:spcPts val="0"/>
              </a:spcBef>
              <a:spcAft>
                <a:spcPts val="0"/>
              </a:spcAft>
              <a:buClr>
                <a:srgbClr val="16161F"/>
              </a:buClr>
              <a:buSzPts val="2800"/>
              <a:buNone/>
              <a:defRPr>
                <a:solidFill>
                  <a:srgbClr val="16161F"/>
                </a:solidFill>
              </a:defRPr>
            </a:lvl9pPr>
          </a:lstStyle>
          <a:p/>
        </p:txBody>
      </p:sp>
      <p:sp>
        <p:nvSpPr>
          <p:cNvPr id="323" name="Google Shape;323;p78"/>
          <p:cNvSpPr txBox="1"/>
          <p:nvPr>
            <p:ph idx="1" type="body"/>
          </p:nvPr>
        </p:nvSpPr>
        <p:spPr>
          <a:xfrm>
            <a:off x="767325" y="1415725"/>
            <a:ext cx="3495300" cy="31101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Clr>
                <a:srgbClr val="16161F"/>
              </a:buClr>
              <a:buSzPts val="1000"/>
              <a:buChar char="●"/>
              <a:defRPr>
                <a:solidFill>
                  <a:srgbClr val="16161F"/>
                </a:solidFill>
              </a:defRPr>
            </a:lvl1pPr>
            <a:lvl2pPr indent="-292100" lvl="1" marL="914400" rtl="0">
              <a:spcBef>
                <a:spcPts val="0"/>
              </a:spcBef>
              <a:spcAft>
                <a:spcPts val="0"/>
              </a:spcAft>
              <a:buClr>
                <a:srgbClr val="16161F"/>
              </a:buClr>
              <a:buSzPts val="1000"/>
              <a:buChar char="○"/>
              <a:defRPr>
                <a:solidFill>
                  <a:srgbClr val="16161F"/>
                </a:solidFill>
              </a:defRPr>
            </a:lvl2pPr>
            <a:lvl3pPr indent="-292100" lvl="2" marL="1371600" rtl="0">
              <a:spcBef>
                <a:spcPts val="0"/>
              </a:spcBef>
              <a:spcAft>
                <a:spcPts val="0"/>
              </a:spcAft>
              <a:buClr>
                <a:srgbClr val="16161F"/>
              </a:buClr>
              <a:buSzPts val="1000"/>
              <a:buChar char="■"/>
              <a:defRPr>
                <a:solidFill>
                  <a:srgbClr val="16161F"/>
                </a:solidFill>
              </a:defRPr>
            </a:lvl3pPr>
            <a:lvl4pPr indent="-292100" lvl="3" marL="1828800" rtl="0">
              <a:spcBef>
                <a:spcPts val="0"/>
              </a:spcBef>
              <a:spcAft>
                <a:spcPts val="0"/>
              </a:spcAft>
              <a:buClr>
                <a:srgbClr val="16161F"/>
              </a:buClr>
              <a:buSzPts val="1000"/>
              <a:buChar char="●"/>
              <a:defRPr>
                <a:solidFill>
                  <a:srgbClr val="16161F"/>
                </a:solidFill>
              </a:defRPr>
            </a:lvl4pPr>
            <a:lvl5pPr indent="-292100" lvl="4" marL="2286000" rtl="0">
              <a:spcBef>
                <a:spcPts val="0"/>
              </a:spcBef>
              <a:spcAft>
                <a:spcPts val="0"/>
              </a:spcAft>
              <a:buClr>
                <a:srgbClr val="16161F"/>
              </a:buClr>
              <a:buSzPts val="1000"/>
              <a:buChar char="○"/>
              <a:defRPr>
                <a:solidFill>
                  <a:srgbClr val="16161F"/>
                </a:solidFill>
              </a:defRPr>
            </a:lvl5pPr>
            <a:lvl6pPr indent="-292100" lvl="5" marL="2743200" rtl="0">
              <a:spcBef>
                <a:spcPts val="0"/>
              </a:spcBef>
              <a:spcAft>
                <a:spcPts val="0"/>
              </a:spcAft>
              <a:buClr>
                <a:srgbClr val="16161F"/>
              </a:buClr>
              <a:buSzPts val="1000"/>
              <a:buChar char="■"/>
              <a:defRPr>
                <a:solidFill>
                  <a:srgbClr val="16161F"/>
                </a:solidFill>
              </a:defRPr>
            </a:lvl6pPr>
            <a:lvl7pPr indent="-292100" lvl="6" marL="3200400" rtl="0">
              <a:spcBef>
                <a:spcPts val="0"/>
              </a:spcBef>
              <a:spcAft>
                <a:spcPts val="0"/>
              </a:spcAft>
              <a:buClr>
                <a:srgbClr val="16161F"/>
              </a:buClr>
              <a:buSzPts val="1000"/>
              <a:buChar char="●"/>
              <a:defRPr>
                <a:solidFill>
                  <a:srgbClr val="16161F"/>
                </a:solidFill>
              </a:defRPr>
            </a:lvl7pPr>
            <a:lvl8pPr indent="-292100" lvl="7" marL="3657600" rtl="0">
              <a:spcBef>
                <a:spcPts val="0"/>
              </a:spcBef>
              <a:spcAft>
                <a:spcPts val="0"/>
              </a:spcAft>
              <a:buClr>
                <a:srgbClr val="16161F"/>
              </a:buClr>
              <a:buSzPts val="1000"/>
              <a:buChar char="○"/>
              <a:defRPr>
                <a:solidFill>
                  <a:srgbClr val="16161F"/>
                </a:solidFill>
              </a:defRPr>
            </a:lvl8pPr>
            <a:lvl9pPr indent="-292100" lvl="8" marL="4114800" rtl="0">
              <a:spcBef>
                <a:spcPts val="0"/>
              </a:spcBef>
              <a:spcAft>
                <a:spcPts val="0"/>
              </a:spcAft>
              <a:buClr>
                <a:srgbClr val="16161F"/>
              </a:buClr>
              <a:buSzPts val="1000"/>
              <a:buChar char="■"/>
              <a:defRPr>
                <a:solidFill>
                  <a:srgbClr val="16161F"/>
                </a:solidFill>
              </a:defRPr>
            </a:lvl9pPr>
          </a:lstStyle>
          <a:p/>
        </p:txBody>
      </p:sp>
      <p:sp>
        <p:nvSpPr>
          <p:cNvPr id="324" name="Google Shape;324;p78"/>
          <p:cNvSpPr txBox="1"/>
          <p:nvPr>
            <p:ph idx="2" type="title"/>
          </p:nvPr>
        </p:nvSpPr>
        <p:spPr>
          <a:xfrm>
            <a:off x="4960275" y="485425"/>
            <a:ext cx="38127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A6C8E"/>
              </a:buClr>
              <a:buSzPts val="2800"/>
              <a:buNone/>
              <a:defRPr>
                <a:solidFill>
                  <a:srgbClr val="FA6C8E"/>
                </a:solidFill>
              </a:defRPr>
            </a:lvl1pPr>
            <a:lvl2pPr lvl="1" rtl="0">
              <a:spcBef>
                <a:spcPts val="0"/>
              </a:spcBef>
              <a:spcAft>
                <a:spcPts val="0"/>
              </a:spcAft>
              <a:buClr>
                <a:srgbClr val="FA6C8E"/>
              </a:buClr>
              <a:buSzPts val="2800"/>
              <a:buNone/>
              <a:defRPr>
                <a:solidFill>
                  <a:srgbClr val="FA6C8E"/>
                </a:solidFill>
              </a:defRPr>
            </a:lvl2pPr>
            <a:lvl3pPr lvl="2" rtl="0">
              <a:spcBef>
                <a:spcPts val="0"/>
              </a:spcBef>
              <a:spcAft>
                <a:spcPts val="0"/>
              </a:spcAft>
              <a:buClr>
                <a:srgbClr val="FA6C8E"/>
              </a:buClr>
              <a:buSzPts val="2800"/>
              <a:buNone/>
              <a:defRPr>
                <a:solidFill>
                  <a:srgbClr val="FA6C8E"/>
                </a:solidFill>
              </a:defRPr>
            </a:lvl3pPr>
            <a:lvl4pPr lvl="3" rtl="0">
              <a:spcBef>
                <a:spcPts val="0"/>
              </a:spcBef>
              <a:spcAft>
                <a:spcPts val="0"/>
              </a:spcAft>
              <a:buClr>
                <a:srgbClr val="FA6C8E"/>
              </a:buClr>
              <a:buSzPts val="2800"/>
              <a:buNone/>
              <a:defRPr>
                <a:solidFill>
                  <a:srgbClr val="FA6C8E"/>
                </a:solidFill>
              </a:defRPr>
            </a:lvl4pPr>
            <a:lvl5pPr lvl="4" rtl="0">
              <a:spcBef>
                <a:spcPts val="0"/>
              </a:spcBef>
              <a:spcAft>
                <a:spcPts val="0"/>
              </a:spcAft>
              <a:buClr>
                <a:srgbClr val="FA6C8E"/>
              </a:buClr>
              <a:buSzPts val="2800"/>
              <a:buNone/>
              <a:defRPr>
                <a:solidFill>
                  <a:srgbClr val="FA6C8E"/>
                </a:solidFill>
              </a:defRPr>
            </a:lvl5pPr>
            <a:lvl6pPr lvl="5" rtl="0">
              <a:spcBef>
                <a:spcPts val="0"/>
              </a:spcBef>
              <a:spcAft>
                <a:spcPts val="0"/>
              </a:spcAft>
              <a:buClr>
                <a:srgbClr val="FA6C8E"/>
              </a:buClr>
              <a:buSzPts val="2800"/>
              <a:buNone/>
              <a:defRPr>
                <a:solidFill>
                  <a:srgbClr val="FA6C8E"/>
                </a:solidFill>
              </a:defRPr>
            </a:lvl6pPr>
            <a:lvl7pPr lvl="6" rtl="0">
              <a:spcBef>
                <a:spcPts val="0"/>
              </a:spcBef>
              <a:spcAft>
                <a:spcPts val="0"/>
              </a:spcAft>
              <a:buClr>
                <a:srgbClr val="FA6C8E"/>
              </a:buClr>
              <a:buSzPts val="2800"/>
              <a:buNone/>
              <a:defRPr>
                <a:solidFill>
                  <a:srgbClr val="FA6C8E"/>
                </a:solidFill>
              </a:defRPr>
            </a:lvl7pPr>
            <a:lvl8pPr lvl="7" rtl="0">
              <a:spcBef>
                <a:spcPts val="0"/>
              </a:spcBef>
              <a:spcAft>
                <a:spcPts val="0"/>
              </a:spcAft>
              <a:buClr>
                <a:srgbClr val="FA6C8E"/>
              </a:buClr>
              <a:buSzPts val="2800"/>
              <a:buNone/>
              <a:defRPr>
                <a:solidFill>
                  <a:srgbClr val="FA6C8E"/>
                </a:solidFill>
              </a:defRPr>
            </a:lvl8pPr>
            <a:lvl9pPr lvl="8" rtl="0">
              <a:spcBef>
                <a:spcPts val="0"/>
              </a:spcBef>
              <a:spcAft>
                <a:spcPts val="0"/>
              </a:spcAft>
              <a:buClr>
                <a:srgbClr val="FA6C8E"/>
              </a:buClr>
              <a:buSzPts val="2800"/>
              <a:buNone/>
              <a:defRPr>
                <a:solidFill>
                  <a:srgbClr val="FA6C8E"/>
                </a:solidFill>
              </a:defRPr>
            </a:lvl9pPr>
          </a:lstStyle>
          <a:p/>
        </p:txBody>
      </p:sp>
      <p:sp>
        <p:nvSpPr>
          <p:cNvPr id="325" name="Google Shape;325;p78"/>
          <p:cNvSpPr txBox="1"/>
          <p:nvPr>
            <p:ph idx="3" type="body"/>
          </p:nvPr>
        </p:nvSpPr>
        <p:spPr>
          <a:xfrm>
            <a:off x="5365425" y="1415725"/>
            <a:ext cx="3495300" cy="31101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Clr>
                <a:srgbClr val="16161F"/>
              </a:buClr>
              <a:buSzPts val="1000"/>
              <a:buChar char="●"/>
              <a:defRPr>
                <a:solidFill>
                  <a:srgbClr val="16161F"/>
                </a:solidFill>
              </a:defRPr>
            </a:lvl1pPr>
            <a:lvl2pPr indent="-292100" lvl="1" marL="914400" rtl="0">
              <a:spcBef>
                <a:spcPts val="0"/>
              </a:spcBef>
              <a:spcAft>
                <a:spcPts val="0"/>
              </a:spcAft>
              <a:buClr>
                <a:srgbClr val="16161F"/>
              </a:buClr>
              <a:buSzPts val="1000"/>
              <a:buChar char="○"/>
              <a:defRPr>
                <a:solidFill>
                  <a:srgbClr val="16161F"/>
                </a:solidFill>
              </a:defRPr>
            </a:lvl2pPr>
            <a:lvl3pPr indent="-292100" lvl="2" marL="1371600" rtl="0">
              <a:spcBef>
                <a:spcPts val="0"/>
              </a:spcBef>
              <a:spcAft>
                <a:spcPts val="0"/>
              </a:spcAft>
              <a:buClr>
                <a:srgbClr val="16161F"/>
              </a:buClr>
              <a:buSzPts val="1000"/>
              <a:buChar char="■"/>
              <a:defRPr>
                <a:solidFill>
                  <a:srgbClr val="16161F"/>
                </a:solidFill>
              </a:defRPr>
            </a:lvl3pPr>
            <a:lvl4pPr indent="-292100" lvl="3" marL="1828800" rtl="0">
              <a:spcBef>
                <a:spcPts val="0"/>
              </a:spcBef>
              <a:spcAft>
                <a:spcPts val="0"/>
              </a:spcAft>
              <a:buClr>
                <a:srgbClr val="16161F"/>
              </a:buClr>
              <a:buSzPts val="1000"/>
              <a:buChar char="●"/>
              <a:defRPr>
                <a:solidFill>
                  <a:srgbClr val="16161F"/>
                </a:solidFill>
              </a:defRPr>
            </a:lvl4pPr>
            <a:lvl5pPr indent="-292100" lvl="4" marL="2286000" rtl="0">
              <a:spcBef>
                <a:spcPts val="0"/>
              </a:spcBef>
              <a:spcAft>
                <a:spcPts val="0"/>
              </a:spcAft>
              <a:buClr>
                <a:srgbClr val="16161F"/>
              </a:buClr>
              <a:buSzPts val="1000"/>
              <a:buChar char="○"/>
              <a:defRPr>
                <a:solidFill>
                  <a:srgbClr val="16161F"/>
                </a:solidFill>
              </a:defRPr>
            </a:lvl5pPr>
            <a:lvl6pPr indent="-292100" lvl="5" marL="2743200" rtl="0">
              <a:spcBef>
                <a:spcPts val="0"/>
              </a:spcBef>
              <a:spcAft>
                <a:spcPts val="0"/>
              </a:spcAft>
              <a:buClr>
                <a:srgbClr val="16161F"/>
              </a:buClr>
              <a:buSzPts val="1000"/>
              <a:buChar char="■"/>
              <a:defRPr>
                <a:solidFill>
                  <a:srgbClr val="16161F"/>
                </a:solidFill>
              </a:defRPr>
            </a:lvl6pPr>
            <a:lvl7pPr indent="-292100" lvl="6" marL="3200400" rtl="0">
              <a:spcBef>
                <a:spcPts val="0"/>
              </a:spcBef>
              <a:spcAft>
                <a:spcPts val="0"/>
              </a:spcAft>
              <a:buClr>
                <a:srgbClr val="16161F"/>
              </a:buClr>
              <a:buSzPts val="1000"/>
              <a:buChar char="●"/>
              <a:defRPr>
                <a:solidFill>
                  <a:srgbClr val="16161F"/>
                </a:solidFill>
              </a:defRPr>
            </a:lvl7pPr>
            <a:lvl8pPr indent="-292100" lvl="7" marL="3657600" rtl="0">
              <a:spcBef>
                <a:spcPts val="0"/>
              </a:spcBef>
              <a:spcAft>
                <a:spcPts val="0"/>
              </a:spcAft>
              <a:buClr>
                <a:srgbClr val="16161F"/>
              </a:buClr>
              <a:buSzPts val="1000"/>
              <a:buChar char="○"/>
              <a:defRPr>
                <a:solidFill>
                  <a:srgbClr val="16161F"/>
                </a:solidFill>
              </a:defRPr>
            </a:lvl8pPr>
            <a:lvl9pPr indent="-292100" lvl="8" marL="4114800" rtl="0">
              <a:spcBef>
                <a:spcPts val="0"/>
              </a:spcBef>
              <a:spcAft>
                <a:spcPts val="0"/>
              </a:spcAft>
              <a:buClr>
                <a:srgbClr val="16161F"/>
              </a:buClr>
              <a:buSzPts val="1000"/>
              <a:buChar char="■"/>
              <a:defRPr>
                <a:solidFill>
                  <a:srgbClr val="16161F"/>
                </a:solidFill>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options pink">
  <p:cSld name="TITLE_AND_BODY_1_1_1_1">
    <p:bg>
      <p:bgPr>
        <a:solidFill>
          <a:srgbClr val="FAFAFA"/>
        </a:solidFill>
      </p:bgPr>
    </p:bg>
    <p:spTree>
      <p:nvGrpSpPr>
        <p:cNvPr id="326" name="Shape 326"/>
        <p:cNvGrpSpPr/>
        <p:nvPr/>
      </p:nvGrpSpPr>
      <p:grpSpPr>
        <a:xfrm>
          <a:off x="0" y="0"/>
          <a:ext cx="0" cy="0"/>
          <a:chOff x="0" y="0"/>
          <a:chExt cx="0" cy="0"/>
        </a:xfrm>
      </p:grpSpPr>
      <p:sp>
        <p:nvSpPr>
          <p:cNvPr id="327" name="Google Shape;327;p79"/>
          <p:cNvSpPr/>
          <p:nvPr/>
        </p:nvSpPr>
        <p:spPr>
          <a:xfrm>
            <a:off x="0" y="-10125"/>
            <a:ext cx="9144000" cy="5211300"/>
          </a:xfrm>
          <a:prstGeom prst="rect">
            <a:avLst/>
          </a:prstGeom>
          <a:solidFill>
            <a:srgbClr val="F5BC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79"/>
          <p:cNvSpPr/>
          <p:nvPr/>
        </p:nvSpPr>
        <p:spPr>
          <a:xfrm>
            <a:off x="1430775" y="1824175"/>
            <a:ext cx="2971800" cy="2371200"/>
          </a:xfrm>
          <a:prstGeom prst="roundRect">
            <a:avLst>
              <a:gd fmla="val 16667" name="adj"/>
            </a:avLst>
          </a:prstGeom>
          <a:solidFill>
            <a:srgbClr val="FAFA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9" name="Google Shape;329;p79"/>
          <p:cNvPicPr preferRelativeResize="0"/>
          <p:nvPr/>
        </p:nvPicPr>
        <p:blipFill rotWithShape="1">
          <a:blip r:embed="rId2">
            <a:alphaModFix/>
          </a:blip>
          <a:srcRect b="0" l="0" r="0" t="0"/>
          <a:stretch/>
        </p:blipFill>
        <p:spPr>
          <a:xfrm>
            <a:off x="8472450" y="274400"/>
            <a:ext cx="447675" cy="447675"/>
          </a:xfrm>
          <a:prstGeom prst="rect">
            <a:avLst/>
          </a:prstGeom>
          <a:noFill/>
          <a:ln>
            <a:noFill/>
          </a:ln>
        </p:spPr>
      </p:pic>
      <p:sp>
        <p:nvSpPr>
          <p:cNvPr id="330" name="Google Shape;330;p79"/>
          <p:cNvSpPr txBox="1"/>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b="1" i="0" lang="en" sz="800" u="none" cap="none" strike="noStrike">
                <a:solidFill>
                  <a:srgbClr val="000000"/>
                </a:solidFill>
                <a:latin typeface="Poppins"/>
                <a:ea typeface="Poppins"/>
                <a:cs typeface="Poppins"/>
                <a:sym typeface="Poppins"/>
              </a:rPr>
              <a:t>‹#›</a:t>
            </a:fld>
            <a:endParaRPr b="1" i="0" sz="800" u="none" cap="none" strike="noStrike">
              <a:solidFill>
                <a:srgbClr val="000000"/>
              </a:solidFill>
              <a:latin typeface="Poppins"/>
              <a:ea typeface="Poppins"/>
              <a:cs typeface="Poppins"/>
              <a:sym typeface="Poppins"/>
            </a:endParaRPr>
          </a:p>
        </p:txBody>
      </p:sp>
      <p:sp>
        <p:nvSpPr>
          <p:cNvPr id="331" name="Google Shape;331;p79"/>
          <p:cNvSpPr txBox="1"/>
          <p:nvPr/>
        </p:nvSpPr>
        <p:spPr>
          <a:xfrm>
            <a:off x="359950" y="4591600"/>
            <a:ext cx="809400" cy="34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800">
                <a:solidFill>
                  <a:srgbClr val="000000"/>
                </a:solidFill>
                <a:latin typeface="Poppins SemiBold"/>
                <a:ea typeface="Poppins SemiBold"/>
                <a:cs typeface="Poppins SemiBold"/>
                <a:sym typeface="Poppins SemiBold"/>
              </a:rPr>
              <a:t>native.fm</a:t>
            </a:r>
            <a:endParaRPr sz="800">
              <a:solidFill>
                <a:srgbClr val="000000"/>
              </a:solidFill>
              <a:latin typeface="Poppins SemiBold"/>
              <a:ea typeface="Poppins SemiBold"/>
              <a:cs typeface="Poppins SemiBold"/>
              <a:sym typeface="Poppins SemiBold"/>
            </a:endParaRPr>
          </a:p>
        </p:txBody>
      </p:sp>
      <p:cxnSp>
        <p:nvCxnSpPr>
          <p:cNvPr id="332" name="Google Shape;332;p79"/>
          <p:cNvCxnSpPr/>
          <p:nvPr/>
        </p:nvCxnSpPr>
        <p:spPr>
          <a:xfrm>
            <a:off x="1169350" y="4770975"/>
            <a:ext cx="1090500" cy="0"/>
          </a:xfrm>
          <a:prstGeom prst="straightConnector1">
            <a:avLst/>
          </a:prstGeom>
          <a:noFill/>
          <a:ln cap="flat" cmpd="sng" w="9525">
            <a:solidFill>
              <a:srgbClr val="000000"/>
            </a:solidFill>
            <a:prstDash val="solid"/>
            <a:round/>
            <a:headEnd len="med" w="med" type="none"/>
            <a:tailEnd len="med" w="med" type="none"/>
          </a:ln>
        </p:spPr>
      </p:cxnSp>
      <p:sp>
        <p:nvSpPr>
          <p:cNvPr id="333" name="Google Shape;333;p79"/>
          <p:cNvSpPr txBox="1"/>
          <p:nvPr>
            <p:ph type="title"/>
          </p:nvPr>
        </p:nvSpPr>
        <p:spPr>
          <a:xfrm>
            <a:off x="510750" y="485425"/>
            <a:ext cx="5544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6161F"/>
              </a:buClr>
              <a:buSzPts val="2800"/>
              <a:buNone/>
              <a:defRPr>
                <a:solidFill>
                  <a:srgbClr val="16161F"/>
                </a:solidFill>
              </a:defRPr>
            </a:lvl1pPr>
            <a:lvl2pPr lvl="1" rtl="0">
              <a:spcBef>
                <a:spcPts val="0"/>
              </a:spcBef>
              <a:spcAft>
                <a:spcPts val="0"/>
              </a:spcAft>
              <a:buClr>
                <a:srgbClr val="16161F"/>
              </a:buClr>
              <a:buSzPts val="2800"/>
              <a:buNone/>
              <a:defRPr>
                <a:solidFill>
                  <a:srgbClr val="16161F"/>
                </a:solidFill>
              </a:defRPr>
            </a:lvl2pPr>
            <a:lvl3pPr lvl="2" rtl="0">
              <a:spcBef>
                <a:spcPts val="0"/>
              </a:spcBef>
              <a:spcAft>
                <a:spcPts val="0"/>
              </a:spcAft>
              <a:buClr>
                <a:srgbClr val="16161F"/>
              </a:buClr>
              <a:buSzPts val="2800"/>
              <a:buNone/>
              <a:defRPr>
                <a:solidFill>
                  <a:srgbClr val="16161F"/>
                </a:solidFill>
              </a:defRPr>
            </a:lvl3pPr>
            <a:lvl4pPr lvl="3" rtl="0">
              <a:spcBef>
                <a:spcPts val="0"/>
              </a:spcBef>
              <a:spcAft>
                <a:spcPts val="0"/>
              </a:spcAft>
              <a:buClr>
                <a:srgbClr val="16161F"/>
              </a:buClr>
              <a:buSzPts val="2800"/>
              <a:buNone/>
              <a:defRPr>
                <a:solidFill>
                  <a:srgbClr val="16161F"/>
                </a:solidFill>
              </a:defRPr>
            </a:lvl4pPr>
            <a:lvl5pPr lvl="4" rtl="0">
              <a:spcBef>
                <a:spcPts val="0"/>
              </a:spcBef>
              <a:spcAft>
                <a:spcPts val="0"/>
              </a:spcAft>
              <a:buClr>
                <a:srgbClr val="16161F"/>
              </a:buClr>
              <a:buSzPts val="2800"/>
              <a:buNone/>
              <a:defRPr>
                <a:solidFill>
                  <a:srgbClr val="16161F"/>
                </a:solidFill>
              </a:defRPr>
            </a:lvl5pPr>
            <a:lvl6pPr lvl="5" rtl="0">
              <a:spcBef>
                <a:spcPts val="0"/>
              </a:spcBef>
              <a:spcAft>
                <a:spcPts val="0"/>
              </a:spcAft>
              <a:buClr>
                <a:srgbClr val="16161F"/>
              </a:buClr>
              <a:buSzPts val="2800"/>
              <a:buNone/>
              <a:defRPr>
                <a:solidFill>
                  <a:srgbClr val="16161F"/>
                </a:solidFill>
              </a:defRPr>
            </a:lvl6pPr>
            <a:lvl7pPr lvl="6" rtl="0">
              <a:spcBef>
                <a:spcPts val="0"/>
              </a:spcBef>
              <a:spcAft>
                <a:spcPts val="0"/>
              </a:spcAft>
              <a:buClr>
                <a:srgbClr val="16161F"/>
              </a:buClr>
              <a:buSzPts val="2800"/>
              <a:buNone/>
              <a:defRPr>
                <a:solidFill>
                  <a:srgbClr val="16161F"/>
                </a:solidFill>
              </a:defRPr>
            </a:lvl7pPr>
            <a:lvl8pPr lvl="7" rtl="0">
              <a:spcBef>
                <a:spcPts val="0"/>
              </a:spcBef>
              <a:spcAft>
                <a:spcPts val="0"/>
              </a:spcAft>
              <a:buClr>
                <a:srgbClr val="16161F"/>
              </a:buClr>
              <a:buSzPts val="2800"/>
              <a:buNone/>
              <a:defRPr>
                <a:solidFill>
                  <a:srgbClr val="16161F"/>
                </a:solidFill>
              </a:defRPr>
            </a:lvl8pPr>
            <a:lvl9pPr lvl="8" rtl="0">
              <a:spcBef>
                <a:spcPts val="0"/>
              </a:spcBef>
              <a:spcAft>
                <a:spcPts val="0"/>
              </a:spcAft>
              <a:buClr>
                <a:srgbClr val="16161F"/>
              </a:buClr>
              <a:buSzPts val="2800"/>
              <a:buNone/>
              <a:defRPr>
                <a:solidFill>
                  <a:srgbClr val="16161F"/>
                </a:solidFill>
              </a:defRPr>
            </a:lvl9pPr>
          </a:lstStyle>
          <a:p/>
        </p:txBody>
      </p:sp>
      <p:sp>
        <p:nvSpPr>
          <p:cNvPr id="334" name="Google Shape;334;p79"/>
          <p:cNvSpPr/>
          <p:nvPr/>
        </p:nvSpPr>
        <p:spPr>
          <a:xfrm>
            <a:off x="834750" y="1330775"/>
            <a:ext cx="548700" cy="548700"/>
          </a:xfrm>
          <a:prstGeom prst="ellipse">
            <a:avLst/>
          </a:prstGeom>
          <a:solidFill>
            <a:srgbClr val="FAFA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79"/>
          <p:cNvSpPr/>
          <p:nvPr/>
        </p:nvSpPr>
        <p:spPr>
          <a:xfrm>
            <a:off x="5371200" y="1824175"/>
            <a:ext cx="2971800" cy="2371200"/>
          </a:xfrm>
          <a:prstGeom prst="roundRect">
            <a:avLst>
              <a:gd fmla="val 16667" name="adj"/>
            </a:avLst>
          </a:prstGeom>
          <a:solidFill>
            <a:srgbClr val="FAFA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79"/>
          <p:cNvSpPr txBox="1"/>
          <p:nvPr/>
        </p:nvSpPr>
        <p:spPr>
          <a:xfrm>
            <a:off x="910950" y="1293725"/>
            <a:ext cx="710100" cy="69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FA6C8E"/>
                </a:solidFill>
                <a:latin typeface="Poppins"/>
                <a:ea typeface="Poppins"/>
                <a:cs typeface="Poppins"/>
                <a:sym typeface="Poppins"/>
              </a:rPr>
              <a:t>1.</a:t>
            </a:r>
            <a:endParaRPr b="1" sz="2200">
              <a:solidFill>
                <a:srgbClr val="FA6C8E"/>
              </a:solidFill>
              <a:latin typeface="Poppins"/>
              <a:ea typeface="Poppins"/>
              <a:cs typeface="Poppins"/>
              <a:sym typeface="Poppins"/>
            </a:endParaRPr>
          </a:p>
        </p:txBody>
      </p:sp>
      <p:sp>
        <p:nvSpPr>
          <p:cNvPr id="337" name="Google Shape;337;p79"/>
          <p:cNvSpPr/>
          <p:nvPr/>
        </p:nvSpPr>
        <p:spPr>
          <a:xfrm>
            <a:off x="4706875" y="1330775"/>
            <a:ext cx="548700" cy="548700"/>
          </a:xfrm>
          <a:prstGeom prst="ellipse">
            <a:avLst/>
          </a:prstGeom>
          <a:solidFill>
            <a:srgbClr val="FAFA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79"/>
          <p:cNvSpPr txBox="1"/>
          <p:nvPr/>
        </p:nvSpPr>
        <p:spPr>
          <a:xfrm>
            <a:off x="4783075" y="1293725"/>
            <a:ext cx="710100" cy="69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FA6C8E"/>
                </a:solidFill>
                <a:latin typeface="Poppins"/>
                <a:ea typeface="Poppins"/>
                <a:cs typeface="Poppins"/>
                <a:sym typeface="Poppins"/>
              </a:rPr>
              <a:t>2.</a:t>
            </a:r>
            <a:endParaRPr b="1" sz="2200">
              <a:solidFill>
                <a:srgbClr val="FA6C8E"/>
              </a:solidFill>
              <a:latin typeface="Poppins"/>
              <a:ea typeface="Poppins"/>
              <a:cs typeface="Poppins"/>
              <a:sym typeface="Poppins"/>
            </a:endParaRPr>
          </a:p>
        </p:txBody>
      </p:sp>
      <p:sp>
        <p:nvSpPr>
          <p:cNvPr id="339" name="Google Shape;339;p79"/>
          <p:cNvSpPr txBox="1"/>
          <p:nvPr>
            <p:ph idx="1" type="body"/>
          </p:nvPr>
        </p:nvSpPr>
        <p:spPr>
          <a:xfrm>
            <a:off x="5493175" y="1879475"/>
            <a:ext cx="2697900" cy="21603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Clr>
                <a:srgbClr val="16161F"/>
              </a:buClr>
              <a:buSzPts val="1000"/>
              <a:buChar char="●"/>
              <a:defRPr>
                <a:solidFill>
                  <a:srgbClr val="16161F"/>
                </a:solidFill>
              </a:defRPr>
            </a:lvl1pPr>
            <a:lvl2pPr indent="-292100" lvl="1" marL="914400" rtl="0">
              <a:spcBef>
                <a:spcPts val="0"/>
              </a:spcBef>
              <a:spcAft>
                <a:spcPts val="0"/>
              </a:spcAft>
              <a:buClr>
                <a:srgbClr val="16161F"/>
              </a:buClr>
              <a:buSzPts val="1000"/>
              <a:buChar char="○"/>
              <a:defRPr>
                <a:solidFill>
                  <a:srgbClr val="16161F"/>
                </a:solidFill>
              </a:defRPr>
            </a:lvl2pPr>
            <a:lvl3pPr indent="-292100" lvl="2" marL="1371600" rtl="0">
              <a:spcBef>
                <a:spcPts val="0"/>
              </a:spcBef>
              <a:spcAft>
                <a:spcPts val="0"/>
              </a:spcAft>
              <a:buClr>
                <a:srgbClr val="16161F"/>
              </a:buClr>
              <a:buSzPts val="1000"/>
              <a:buChar char="■"/>
              <a:defRPr>
                <a:solidFill>
                  <a:srgbClr val="16161F"/>
                </a:solidFill>
              </a:defRPr>
            </a:lvl3pPr>
            <a:lvl4pPr indent="-292100" lvl="3" marL="1828800" rtl="0">
              <a:spcBef>
                <a:spcPts val="0"/>
              </a:spcBef>
              <a:spcAft>
                <a:spcPts val="0"/>
              </a:spcAft>
              <a:buClr>
                <a:srgbClr val="16161F"/>
              </a:buClr>
              <a:buSzPts val="1000"/>
              <a:buChar char="●"/>
              <a:defRPr>
                <a:solidFill>
                  <a:srgbClr val="16161F"/>
                </a:solidFill>
              </a:defRPr>
            </a:lvl4pPr>
            <a:lvl5pPr indent="-292100" lvl="4" marL="2286000" rtl="0">
              <a:spcBef>
                <a:spcPts val="0"/>
              </a:spcBef>
              <a:spcAft>
                <a:spcPts val="0"/>
              </a:spcAft>
              <a:buClr>
                <a:srgbClr val="16161F"/>
              </a:buClr>
              <a:buSzPts val="1000"/>
              <a:buChar char="○"/>
              <a:defRPr>
                <a:solidFill>
                  <a:srgbClr val="16161F"/>
                </a:solidFill>
              </a:defRPr>
            </a:lvl5pPr>
            <a:lvl6pPr indent="-292100" lvl="5" marL="2743200" rtl="0">
              <a:spcBef>
                <a:spcPts val="0"/>
              </a:spcBef>
              <a:spcAft>
                <a:spcPts val="0"/>
              </a:spcAft>
              <a:buClr>
                <a:srgbClr val="16161F"/>
              </a:buClr>
              <a:buSzPts val="1000"/>
              <a:buChar char="■"/>
              <a:defRPr>
                <a:solidFill>
                  <a:srgbClr val="16161F"/>
                </a:solidFill>
              </a:defRPr>
            </a:lvl6pPr>
            <a:lvl7pPr indent="-292100" lvl="6" marL="3200400" rtl="0">
              <a:spcBef>
                <a:spcPts val="0"/>
              </a:spcBef>
              <a:spcAft>
                <a:spcPts val="0"/>
              </a:spcAft>
              <a:buClr>
                <a:srgbClr val="16161F"/>
              </a:buClr>
              <a:buSzPts val="1000"/>
              <a:buChar char="●"/>
              <a:defRPr>
                <a:solidFill>
                  <a:srgbClr val="16161F"/>
                </a:solidFill>
              </a:defRPr>
            </a:lvl7pPr>
            <a:lvl8pPr indent="-292100" lvl="7" marL="3657600" rtl="0">
              <a:spcBef>
                <a:spcPts val="0"/>
              </a:spcBef>
              <a:spcAft>
                <a:spcPts val="0"/>
              </a:spcAft>
              <a:buClr>
                <a:srgbClr val="16161F"/>
              </a:buClr>
              <a:buSzPts val="1000"/>
              <a:buChar char="○"/>
              <a:defRPr>
                <a:solidFill>
                  <a:srgbClr val="16161F"/>
                </a:solidFill>
              </a:defRPr>
            </a:lvl8pPr>
            <a:lvl9pPr indent="-292100" lvl="8" marL="4114800" rtl="0">
              <a:spcBef>
                <a:spcPts val="0"/>
              </a:spcBef>
              <a:spcAft>
                <a:spcPts val="0"/>
              </a:spcAft>
              <a:buClr>
                <a:srgbClr val="16161F"/>
              </a:buClr>
              <a:buSzPts val="1000"/>
              <a:buChar char="■"/>
              <a:defRPr>
                <a:solidFill>
                  <a:srgbClr val="16161F"/>
                </a:solidFill>
              </a:defRPr>
            </a:lvl9pPr>
          </a:lstStyle>
          <a:p/>
        </p:txBody>
      </p:sp>
      <p:sp>
        <p:nvSpPr>
          <p:cNvPr id="340" name="Google Shape;340;p79"/>
          <p:cNvSpPr txBox="1"/>
          <p:nvPr>
            <p:ph idx="2" type="body"/>
          </p:nvPr>
        </p:nvSpPr>
        <p:spPr>
          <a:xfrm>
            <a:off x="1629675" y="1879475"/>
            <a:ext cx="2574000" cy="21603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Clr>
                <a:srgbClr val="16161F"/>
              </a:buClr>
              <a:buSzPts val="1000"/>
              <a:buChar char="●"/>
              <a:defRPr>
                <a:solidFill>
                  <a:srgbClr val="16161F"/>
                </a:solidFill>
              </a:defRPr>
            </a:lvl1pPr>
            <a:lvl2pPr indent="-292100" lvl="1" marL="914400" rtl="0">
              <a:spcBef>
                <a:spcPts val="0"/>
              </a:spcBef>
              <a:spcAft>
                <a:spcPts val="0"/>
              </a:spcAft>
              <a:buClr>
                <a:srgbClr val="16161F"/>
              </a:buClr>
              <a:buSzPts val="1000"/>
              <a:buChar char="○"/>
              <a:defRPr>
                <a:solidFill>
                  <a:srgbClr val="16161F"/>
                </a:solidFill>
              </a:defRPr>
            </a:lvl2pPr>
            <a:lvl3pPr indent="-292100" lvl="2" marL="1371600" rtl="0">
              <a:spcBef>
                <a:spcPts val="0"/>
              </a:spcBef>
              <a:spcAft>
                <a:spcPts val="0"/>
              </a:spcAft>
              <a:buClr>
                <a:srgbClr val="16161F"/>
              </a:buClr>
              <a:buSzPts val="1000"/>
              <a:buChar char="■"/>
              <a:defRPr>
                <a:solidFill>
                  <a:srgbClr val="16161F"/>
                </a:solidFill>
              </a:defRPr>
            </a:lvl3pPr>
            <a:lvl4pPr indent="-292100" lvl="3" marL="1828800" rtl="0">
              <a:spcBef>
                <a:spcPts val="0"/>
              </a:spcBef>
              <a:spcAft>
                <a:spcPts val="0"/>
              </a:spcAft>
              <a:buClr>
                <a:srgbClr val="16161F"/>
              </a:buClr>
              <a:buSzPts val="1000"/>
              <a:buChar char="●"/>
              <a:defRPr>
                <a:solidFill>
                  <a:srgbClr val="16161F"/>
                </a:solidFill>
              </a:defRPr>
            </a:lvl4pPr>
            <a:lvl5pPr indent="-292100" lvl="4" marL="2286000" rtl="0">
              <a:spcBef>
                <a:spcPts val="0"/>
              </a:spcBef>
              <a:spcAft>
                <a:spcPts val="0"/>
              </a:spcAft>
              <a:buClr>
                <a:srgbClr val="16161F"/>
              </a:buClr>
              <a:buSzPts val="1000"/>
              <a:buChar char="○"/>
              <a:defRPr>
                <a:solidFill>
                  <a:srgbClr val="16161F"/>
                </a:solidFill>
              </a:defRPr>
            </a:lvl5pPr>
            <a:lvl6pPr indent="-292100" lvl="5" marL="2743200" rtl="0">
              <a:spcBef>
                <a:spcPts val="0"/>
              </a:spcBef>
              <a:spcAft>
                <a:spcPts val="0"/>
              </a:spcAft>
              <a:buClr>
                <a:srgbClr val="16161F"/>
              </a:buClr>
              <a:buSzPts val="1000"/>
              <a:buChar char="■"/>
              <a:defRPr>
                <a:solidFill>
                  <a:srgbClr val="16161F"/>
                </a:solidFill>
              </a:defRPr>
            </a:lvl6pPr>
            <a:lvl7pPr indent="-292100" lvl="6" marL="3200400" rtl="0">
              <a:spcBef>
                <a:spcPts val="0"/>
              </a:spcBef>
              <a:spcAft>
                <a:spcPts val="0"/>
              </a:spcAft>
              <a:buClr>
                <a:srgbClr val="16161F"/>
              </a:buClr>
              <a:buSzPts val="1000"/>
              <a:buChar char="●"/>
              <a:defRPr>
                <a:solidFill>
                  <a:srgbClr val="16161F"/>
                </a:solidFill>
              </a:defRPr>
            </a:lvl7pPr>
            <a:lvl8pPr indent="-292100" lvl="7" marL="3657600" rtl="0">
              <a:spcBef>
                <a:spcPts val="0"/>
              </a:spcBef>
              <a:spcAft>
                <a:spcPts val="0"/>
              </a:spcAft>
              <a:buClr>
                <a:srgbClr val="16161F"/>
              </a:buClr>
              <a:buSzPts val="1000"/>
              <a:buChar char="○"/>
              <a:defRPr>
                <a:solidFill>
                  <a:srgbClr val="16161F"/>
                </a:solidFill>
              </a:defRPr>
            </a:lvl8pPr>
            <a:lvl9pPr indent="-292100" lvl="8" marL="4114800" rtl="0">
              <a:spcBef>
                <a:spcPts val="0"/>
              </a:spcBef>
              <a:spcAft>
                <a:spcPts val="0"/>
              </a:spcAft>
              <a:buClr>
                <a:srgbClr val="16161F"/>
              </a:buClr>
              <a:buSzPts val="1000"/>
              <a:buChar char="■"/>
              <a:defRPr>
                <a:solidFill>
                  <a:srgbClr val="16161F"/>
                </a:solidFill>
              </a:defRPr>
            </a:lvl9pPr>
          </a:lstStyle>
          <a:p/>
        </p:txBody>
      </p:sp>
      <p:sp>
        <p:nvSpPr>
          <p:cNvPr id="341" name="Google Shape;341;p79"/>
          <p:cNvSpPr txBox="1"/>
          <p:nvPr>
            <p:ph idx="3" type="title"/>
          </p:nvPr>
        </p:nvSpPr>
        <p:spPr>
          <a:xfrm>
            <a:off x="1476050" y="1318775"/>
            <a:ext cx="2574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6161F"/>
              </a:buClr>
              <a:buSzPts val="1900"/>
              <a:buNone/>
              <a:defRPr sz="1900">
                <a:solidFill>
                  <a:srgbClr val="16161F"/>
                </a:solidFill>
              </a:defRPr>
            </a:lvl1pPr>
            <a:lvl2pPr lvl="1" rtl="0">
              <a:spcBef>
                <a:spcPts val="0"/>
              </a:spcBef>
              <a:spcAft>
                <a:spcPts val="0"/>
              </a:spcAft>
              <a:buClr>
                <a:srgbClr val="16161F"/>
              </a:buClr>
              <a:buSzPts val="1900"/>
              <a:buNone/>
              <a:defRPr sz="1900">
                <a:solidFill>
                  <a:srgbClr val="16161F"/>
                </a:solidFill>
              </a:defRPr>
            </a:lvl2pPr>
            <a:lvl3pPr lvl="2" rtl="0">
              <a:spcBef>
                <a:spcPts val="0"/>
              </a:spcBef>
              <a:spcAft>
                <a:spcPts val="0"/>
              </a:spcAft>
              <a:buClr>
                <a:srgbClr val="16161F"/>
              </a:buClr>
              <a:buSzPts val="1900"/>
              <a:buNone/>
              <a:defRPr sz="1900">
                <a:solidFill>
                  <a:srgbClr val="16161F"/>
                </a:solidFill>
              </a:defRPr>
            </a:lvl3pPr>
            <a:lvl4pPr lvl="3" rtl="0">
              <a:spcBef>
                <a:spcPts val="0"/>
              </a:spcBef>
              <a:spcAft>
                <a:spcPts val="0"/>
              </a:spcAft>
              <a:buClr>
                <a:srgbClr val="16161F"/>
              </a:buClr>
              <a:buSzPts val="1900"/>
              <a:buNone/>
              <a:defRPr sz="1900">
                <a:solidFill>
                  <a:srgbClr val="16161F"/>
                </a:solidFill>
              </a:defRPr>
            </a:lvl4pPr>
            <a:lvl5pPr lvl="4" rtl="0">
              <a:spcBef>
                <a:spcPts val="0"/>
              </a:spcBef>
              <a:spcAft>
                <a:spcPts val="0"/>
              </a:spcAft>
              <a:buClr>
                <a:srgbClr val="16161F"/>
              </a:buClr>
              <a:buSzPts val="1900"/>
              <a:buNone/>
              <a:defRPr sz="1900">
                <a:solidFill>
                  <a:srgbClr val="16161F"/>
                </a:solidFill>
              </a:defRPr>
            </a:lvl5pPr>
            <a:lvl6pPr lvl="5" rtl="0">
              <a:spcBef>
                <a:spcPts val="0"/>
              </a:spcBef>
              <a:spcAft>
                <a:spcPts val="0"/>
              </a:spcAft>
              <a:buClr>
                <a:srgbClr val="16161F"/>
              </a:buClr>
              <a:buSzPts val="1900"/>
              <a:buNone/>
              <a:defRPr sz="1900">
                <a:solidFill>
                  <a:srgbClr val="16161F"/>
                </a:solidFill>
              </a:defRPr>
            </a:lvl6pPr>
            <a:lvl7pPr lvl="6" rtl="0">
              <a:spcBef>
                <a:spcPts val="0"/>
              </a:spcBef>
              <a:spcAft>
                <a:spcPts val="0"/>
              </a:spcAft>
              <a:buClr>
                <a:srgbClr val="16161F"/>
              </a:buClr>
              <a:buSzPts val="1900"/>
              <a:buNone/>
              <a:defRPr sz="1900">
                <a:solidFill>
                  <a:srgbClr val="16161F"/>
                </a:solidFill>
              </a:defRPr>
            </a:lvl7pPr>
            <a:lvl8pPr lvl="7" rtl="0">
              <a:spcBef>
                <a:spcPts val="0"/>
              </a:spcBef>
              <a:spcAft>
                <a:spcPts val="0"/>
              </a:spcAft>
              <a:buClr>
                <a:srgbClr val="16161F"/>
              </a:buClr>
              <a:buSzPts val="1900"/>
              <a:buNone/>
              <a:defRPr sz="1900">
                <a:solidFill>
                  <a:srgbClr val="16161F"/>
                </a:solidFill>
              </a:defRPr>
            </a:lvl8pPr>
            <a:lvl9pPr lvl="8" rtl="0">
              <a:spcBef>
                <a:spcPts val="0"/>
              </a:spcBef>
              <a:spcAft>
                <a:spcPts val="0"/>
              </a:spcAft>
              <a:buClr>
                <a:srgbClr val="16161F"/>
              </a:buClr>
              <a:buSzPts val="1900"/>
              <a:buNone/>
              <a:defRPr sz="1900">
                <a:solidFill>
                  <a:srgbClr val="16161F"/>
                </a:solidFill>
              </a:defRPr>
            </a:lvl9pPr>
          </a:lstStyle>
          <a:p/>
        </p:txBody>
      </p:sp>
      <p:sp>
        <p:nvSpPr>
          <p:cNvPr id="342" name="Google Shape;342;p79"/>
          <p:cNvSpPr txBox="1"/>
          <p:nvPr>
            <p:ph idx="4" type="title"/>
          </p:nvPr>
        </p:nvSpPr>
        <p:spPr>
          <a:xfrm>
            <a:off x="5371200" y="1318775"/>
            <a:ext cx="2574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6161F"/>
              </a:buClr>
              <a:buSzPts val="1900"/>
              <a:buNone/>
              <a:defRPr sz="1900">
                <a:solidFill>
                  <a:srgbClr val="16161F"/>
                </a:solidFill>
              </a:defRPr>
            </a:lvl1pPr>
            <a:lvl2pPr lvl="1" rtl="0">
              <a:spcBef>
                <a:spcPts val="0"/>
              </a:spcBef>
              <a:spcAft>
                <a:spcPts val="0"/>
              </a:spcAft>
              <a:buClr>
                <a:srgbClr val="16161F"/>
              </a:buClr>
              <a:buSzPts val="1900"/>
              <a:buNone/>
              <a:defRPr sz="1900">
                <a:solidFill>
                  <a:srgbClr val="16161F"/>
                </a:solidFill>
              </a:defRPr>
            </a:lvl2pPr>
            <a:lvl3pPr lvl="2" rtl="0">
              <a:spcBef>
                <a:spcPts val="0"/>
              </a:spcBef>
              <a:spcAft>
                <a:spcPts val="0"/>
              </a:spcAft>
              <a:buClr>
                <a:srgbClr val="16161F"/>
              </a:buClr>
              <a:buSzPts val="1900"/>
              <a:buNone/>
              <a:defRPr sz="1900">
                <a:solidFill>
                  <a:srgbClr val="16161F"/>
                </a:solidFill>
              </a:defRPr>
            </a:lvl3pPr>
            <a:lvl4pPr lvl="3" rtl="0">
              <a:spcBef>
                <a:spcPts val="0"/>
              </a:spcBef>
              <a:spcAft>
                <a:spcPts val="0"/>
              </a:spcAft>
              <a:buClr>
                <a:srgbClr val="16161F"/>
              </a:buClr>
              <a:buSzPts val="1900"/>
              <a:buNone/>
              <a:defRPr sz="1900">
                <a:solidFill>
                  <a:srgbClr val="16161F"/>
                </a:solidFill>
              </a:defRPr>
            </a:lvl4pPr>
            <a:lvl5pPr lvl="4" rtl="0">
              <a:spcBef>
                <a:spcPts val="0"/>
              </a:spcBef>
              <a:spcAft>
                <a:spcPts val="0"/>
              </a:spcAft>
              <a:buClr>
                <a:srgbClr val="16161F"/>
              </a:buClr>
              <a:buSzPts val="1900"/>
              <a:buNone/>
              <a:defRPr sz="1900">
                <a:solidFill>
                  <a:srgbClr val="16161F"/>
                </a:solidFill>
              </a:defRPr>
            </a:lvl5pPr>
            <a:lvl6pPr lvl="5" rtl="0">
              <a:spcBef>
                <a:spcPts val="0"/>
              </a:spcBef>
              <a:spcAft>
                <a:spcPts val="0"/>
              </a:spcAft>
              <a:buClr>
                <a:srgbClr val="16161F"/>
              </a:buClr>
              <a:buSzPts val="1900"/>
              <a:buNone/>
              <a:defRPr sz="1900">
                <a:solidFill>
                  <a:srgbClr val="16161F"/>
                </a:solidFill>
              </a:defRPr>
            </a:lvl6pPr>
            <a:lvl7pPr lvl="6" rtl="0">
              <a:spcBef>
                <a:spcPts val="0"/>
              </a:spcBef>
              <a:spcAft>
                <a:spcPts val="0"/>
              </a:spcAft>
              <a:buClr>
                <a:srgbClr val="16161F"/>
              </a:buClr>
              <a:buSzPts val="1900"/>
              <a:buNone/>
              <a:defRPr sz="1900">
                <a:solidFill>
                  <a:srgbClr val="16161F"/>
                </a:solidFill>
              </a:defRPr>
            </a:lvl7pPr>
            <a:lvl8pPr lvl="7" rtl="0">
              <a:spcBef>
                <a:spcPts val="0"/>
              </a:spcBef>
              <a:spcAft>
                <a:spcPts val="0"/>
              </a:spcAft>
              <a:buClr>
                <a:srgbClr val="16161F"/>
              </a:buClr>
              <a:buSzPts val="1900"/>
              <a:buNone/>
              <a:defRPr sz="1900">
                <a:solidFill>
                  <a:srgbClr val="16161F"/>
                </a:solidFill>
              </a:defRPr>
            </a:lvl8pPr>
            <a:lvl9pPr lvl="8" rtl="0">
              <a:spcBef>
                <a:spcPts val="0"/>
              </a:spcBef>
              <a:spcAft>
                <a:spcPts val="0"/>
              </a:spcAft>
              <a:buClr>
                <a:srgbClr val="16161F"/>
              </a:buClr>
              <a:buSzPts val="1900"/>
              <a:buNone/>
              <a:defRPr sz="1900">
                <a:solidFill>
                  <a:srgbClr val="16161F"/>
                </a:solidFill>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ld quote Pink">
  <p:cSld name="TITLE_AND_BODY_1_1_1_1_1">
    <p:bg>
      <p:bgPr>
        <a:solidFill>
          <a:srgbClr val="F5BCD2"/>
        </a:solidFill>
      </p:bgPr>
    </p:bg>
    <p:spTree>
      <p:nvGrpSpPr>
        <p:cNvPr id="343" name="Shape 343"/>
        <p:cNvGrpSpPr/>
        <p:nvPr/>
      </p:nvGrpSpPr>
      <p:grpSpPr>
        <a:xfrm>
          <a:off x="0" y="0"/>
          <a:ext cx="0" cy="0"/>
          <a:chOff x="0" y="0"/>
          <a:chExt cx="0" cy="0"/>
        </a:xfrm>
      </p:grpSpPr>
      <p:sp>
        <p:nvSpPr>
          <p:cNvPr id="344" name="Google Shape;344;p80"/>
          <p:cNvSpPr txBox="1"/>
          <p:nvPr>
            <p:ph type="title"/>
          </p:nvPr>
        </p:nvSpPr>
        <p:spPr>
          <a:xfrm>
            <a:off x="510750" y="1346625"/>
            <a:ext cx="5098500" cy="26784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FAFAFA"/>
              </a:buClr>
              <a:buSzPts val="2400"/>
              <a:buNone/>
              <a:defRPr sz="2400">
                <a:solidFill>
                  <a:srgbClr val="FAFAFA"/>
                </a:solidFill>
              </a:defRPr>
            </a:lvl1pPr>
            <a:lvl2pPr lvl="1" rtl="0">
              <a:spcBef>
                <a:spcPts val="0"/>
              </a:spcBef>
              <a:spcAft>
                <a:spcPts val="0"/>
              </a:spcAft>
              <a:buClr>
                <a:srgbClr val="16161F"/>
              </a:buClr>
              <a:buSzPts val="2400"/>
              <a:buNone/>
              <a:defRPr sz="2400">
                <a:solidFill>
                  <a:srgbClr val="16161F"/>
                </a:solidFill>
              </a:defRPr>
            </a:lvl2pPr>
            <a:lvl3pPr lvl="2" rtl="0">
              <a:spcBef>
                <a:spcPts val="0"/>
              </a:spcBef>
              <a:spcAft>
                <a:spcPts val="0"/>
              </a:spcAft>
              <a:buClr>
                <a:srgbClr val="16161F"/>
              </a:buClr>
              <a:buSzPts val="2400"/>
              <a:buNone/>
              <a:defRPr sz="2400">
                <a:solidFill>
                  <a:srgbClr val="16161F"/>
                </a:solidFill>
              </a:defRPr>
            </a:lvl3pPr>
            <a:lvl4pPr lvl="3" rtl="0">
              <a:spcBef>
                <a:spcPts val="0"/>
              </a:spcBef>
              <a:spcAft>
                <a:spcPts val="0"/>
              </a:spcAft>
              <a:buClr>
                <a:srgbClr val="16161F"/>
              </a:buClr>
              <a:buSzPts val="2400"/>
              <a:buNone/>
              <a:defRPr sz="2400">
                <a:solidFill>
                  <a:srgbClr val="16161F"/>
                </a:solidFill>
              </a:defRPr>
            </a:lvl4pPr>
            <a:lvl5pPr lvl="4" rtl="0">
              <a:spcBef>
                <a:spcPts val="0"/>
              </a:spcBef>
              <a:spcAft>
                <a:spcPts val="0"/>
              </a:spcAft>
              <a:buClr>
                <a:srgbClr val="16161F"/>
              </a:buClr>
              <a:buSzPts val="2400"/>
              <a:buNone/>
              <a:defRPr sz="2400">
                <a:solidFill>
                  <a:srgbClr val="16161F"/>
                </a:solidFill>
              </a:defRPr>
            </a:lvl5pPr>
            <a:lvl6pPr lvl="5" rtl="0">
              <a:spcBef>
                <a:spcPts val="0"/>
              </a:spcBef>
              <a:spcAft>
                <a:spcPts val="0"/>
              </a:spcAft>
              <a:buClr>
                <a:srgbClr val="16161F"/>
              </a:buClr>
              <a:buSzPts val="2400"/>
              <a:buNone/>
              <a:defRPr sz="2400">
                <a:solidFill>
                  <a:srgbClr val="16161F"/>
                </a:solidFill>
              </a:defRPr>
            </a:lvl6pPr>
            <a:lvl7pPr lvl="6" rtl="0">
              <a:spcBef>
                <a:spcPts val="0"/>
              </a:spcBef>
              <a:spcAft>
                <a:spcPts val="0"/>
              </a:spcAft>
              <a:buClr>
                <a:srgbClr val="16161F"/>
              </a:buClr>
              <a:buSzPts val="2400"/>
              <a:buNone/>
              <a:defRPr sz="2400">
                <a:solidFill>
                  <a:srgbClr val="16161F"/>
                </a:solidFill>
              </a:defRPr>
            </a:lvl7pPr>
            <a:lvl8pPr lvl="7" rtl="0">
              <a:spcBef>
                <a:spcPts val="0"/>
              </a:spcBef>
              <a:spcAft>
                <a:spcPts val="0"/>
              </a:spcAft>
              <a:buClr>
                <a:srgbClr val="16161F"/>
              </a:buClr>
              <a:buSzPts val="2400"/>
              <a:buNone/>
              <a:defRPr sz="2400">
                <a:solidFill>
                  <a:srgbClr val="16161F"/>
                </a:solidFill>
              </a:defRPr>
            </a:lvl8pPr>
            <a:lvl9pPr lvl="8" rtl="0">
              <a:spcBef>
                <a:spcPts val="0"/>
              </a:spcBef>
              <a:spcAft>
                <a:spcPts val="0"/>
              </a:spcAft>
              <a:buClr>
                <a:srgbClr val="16161F"/>
              </a:buClr>
              <a:buSzPts val="2400"/>
              <a:buNone/>
              <a:defRPr sz="2400">
                <a:solidFill>
                  <a:srgbClr val="16161F"/>
                </a:solidFill>
              </a:defRPr>
            </a:lvl9pPr>
          </a:lstStyle>
          <a:p/>
        </p:txBody>
      </p:sp>
      <p:sp>
        <p:nvSpPr>
          <p:cNvPr id="345" name="Google Shape;345;p80"/>
          <p:cNvSpPr/>
          <p:nvPr>
            <p:ph idx="2" type="pic"/>
          </p:nvPr>
        </p:nvSpPr>
        <p:spPr>
          <a:xfrm>
            <a:off x="5973750" y="951750"/>
            <a:ext cx="2804700" cy="3321000"/>
          </a:xfrm>
          <a:prstGeom prst="roundRect">
            <a:avLst>
              <a:gd fmla="val 5415" name="adj"/>
            </a:avLst>
          </a:prstGeom>
          <a:noFill/>
          <a:ln>
            <a:noFill/>
          </a:ln>
        </p:spPr>
      </p:sp>
      <p:sp>
        <p:nvSpPr>
          <p:cNvPr id="346" name="Google Shape;346;p8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gn off page">
  <p:cSld name="TITLE_1">
    <p:spTree>
      <p:nvGrpSpPr>
        <p:cNvPr id="347" name="Shape 347"/>
        <p:cNvGrpSpPr/>
        <p:nvPr/>
      </p:nvGrpSpPr>
      <p:grpSpPr>
        <a:xfrm>
          <a:off x="0" y="0"/>
          <a:ext cx="0" cy="0"/>
          <a:chOff x="0" y="0"/>
          <a:chExt cx="0" cy="0"/>
        </a:xfrm>
      </p:grpSpPr>
      <p:sp>
        <p:nvSpPr>
          <p:cNvPr id="348" name="Google Shape;348;p81"/>
          <p:cNvSpPr/>
          <p:nvPr/>
        </p:nvSpPr>
        <p:spPr>
          <a:xfrm>
            <a:off x="0" y="0"/>
            <a:ext cx="9144000" cy="5143500"/>
          </a:xfrm>
          <a:prstGeom prst="rect">
            <a:avLst/>
          </a:prstGeom>
          <a:solidFill>
            <a:srgbClr val="1616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81"/>
          <p:cNvSpPr txBox="1"/>
          <p:nvPr>
            <p:ph type="title"/>
          </p:nvPr>
        </p:nvSpPr>
        <p:spPr>
          <a:xfrm>
            <a:off x="1609875" y="2835000"/>
            <a:ext cx="5924400" cy="573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pic>
        <p:nvPicPr>
          <p:cNvPr id="350" name="Google Shape;350;p81"/>
          <p:cNvPicPr preferRelativeResize="0"/>
          <p:nvPr/>
        </p:nvPicPr>
        <p:blipFill>
          <a:blip r:embed="rId2">
            <a:alphaModFix/>
          </a:blip>
          <a:stretch>
            <a:fillRect/>
          </a:stretch>
        </p:blipFill>
        <p:spPr>
          <a:xfrm>
            <a:off x="4211326" y="1908751"/>
            <a:ext cx="721300" cy="692475"/>
          </a:xfrm>
          <a:prstGeom prst="rect">
            <a:avLst/>
          </a:prstGeom>
          <a:noFill/>
          <a:ln>
            <a:noFill/>
          </a:ln>
        </p:spPr>
      </p:pic>
      <p:sp>
        <p:nvSpPr>
          <p:cNvPr id="351" name="Google Shape;351;p81"/>
          <p:cNvSpPr txBox="1"/>
          <p:nvPr>
            <p:ph idx="2" type="title"/>
          </p:nvPr>
        </p:nvSpPr>
        <p:spPr>
          <a:xfrm>
            <a:off x="1609875" y="3331125"/>
            <a:ext cx="5924400" cy="5736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A6C8E"/>
              </a:buClr>
              <a:buSzPts val="2200"/>
              <a:buNone/>
              <a:defRPr sz="2200">
                <a:solidFill>
                  <a:srgbClr val="FA6C8E"/>
                </a:solidFill>
              </a:defRPr>
            </a:lvl1pPr>
            <a:lvl2pPr lvl="1" rtl="0" algn="ctr">
              <a:spcBef>
                <a:spcPts val="0"/>
              </a:spcBef>
              <a:spcAft>
                <a:spcPts val="0"/>
              </a:spcAft>
              <a:buClr>
                <a:srgbClr val="FA6C8E"/>
              </a:buClr>
              <a:buSzPts val="2200"/>
              <a:buNone/>
              <a:defRPr sz="2200">
                <a:solidFill>
                  <a:srgbClr val="FA6C8E"/>
                </a:solidFill>
              </a:defRPr>
            </a:lvl2pPr>
            <a:lvl3pPr lvl="2" rtl="0" algn="ctr">
              <a:spcBef>
                <a:spcPts val="0"/>
              </a:spcBef>
              <a:spcAft>
                <a:spcPts val="0"/>
              </a:spcAft>
              <a:buClr>
                <a:srgbClr val="FA6C8E"/>
              </a:buClr>
              <a:buSzPts val="2200"/>
              <a:buNone/>
              <a:defRPr sz="2200">
                <a:solidFill>
                  <a:srgbClr val="FA6C8E"/>
                </a:solidFill>
              </a:defRPr>
            </a:lvl3pPr>
            <a:lvl4pPr lvl="3" rtl="0" algn="ctr">
              <a:spcBef>
                <a:spcPts val="0"/>
              </a:spcBef>
              <a:spcAft>
                <a:spcPts val="0"/>
              </a:spcAft>
              <a:buClr>
                <a:srgbClr val="FA6C8E"/>
              </a:buClr>
              <a:buSzPts val="2200"/>
              <a:buNone/>
              <a:defRPr sz="2200">
                <a:solidFill>
                  <a:srgbClr val="FA6C8E"/>
                </a:solidFill>
              </a:defRPr>
            </a:lvl4pPr>
            <a:lvl5pPr lvl="4" rtl="0" algn="ctr">
              <a:spcBef>
                <a:spcPts val="0"/>
              </a:spcBef>
              <a:spcAft>
                <a:spcPts val="0"/>
              </a:spcAft>
              <a:buClr>
                <a:srgbClr val="FA6C8E"/>
              </a:buClr>
              <a:buSzPts val="2200"/>
              <a:buNone/>
              <a:defRPr sz="2200">
                <a:solidFill>
                  <a:srgbClr val="FA6C8E"/>
                </a:solidFill>
              </a:defRPr>
            </a:lvl5pPr>
            <a:lvl6pPr lvl="5" rtl="0" algn="ctr">
              <a:spcBef>
                <a:spcPts val="0"/>
              </a:spcBef>
              <a:spcAft>
                <a:spcPts val="0"/>
              </a:spcAft>
              <a:buClr>
                <a:srgbClr val="FA6C8E"/>
              </a:buClr>
              <a:buSzPts val="2200"/>
              <a:buNone/>
              <a:defRPr sz="2200">
                <a:solidFill>
                  <a:srgbClr val="FA6C8E"/>
                </a:solidFill>
              </a:defRPr>
            </a:lvl6pPr>
            <a:lvl7pPr lvl="6" rtl="0" algn="ctr">
              <a:spcBef>
                <a:spcPts val="0"/>
              </a:spcBef>
              <a:spcAft>
                <a:spcPts val="0"/>
              </a:spcAft>
              <a:buClr>
                <a:srgbClr val="FA6C8E"/>
              </a:buClr>
              <a:buSzPts val="2200"/>
              <a:buNone/>
              <a:defRPr sz="2200">
                <a:solidFill>
                  <a:srgbClr val="FA6C8E"/>
                </a:solidFill>
              </a:defRPr>
            </a:lvl7pPr>
            <a:lvl8pPr lvl="7" rtl="0" algn="ctr">
              <a:spcBef>
                <a:spcPts val="0"/>
              </a:spcBef>
              <a:spcAft>
                <a:spcPts val="0"/>
              </a:spcAft>
              <a:buClr>
                <a:srgbClr val="FA6C8E"/>
              </a:buClr>
              <a:buSzPts val="2200"/>
              <a:buNone/>
              <a:defRPr sz="2200">
                <a:solidFill>
                  <a:srgbClr val="FA6C8E"/>
                </a:solidFill>
              </a:defRPr>
            </a:lvl8pPr>
            <a:lvl9pPr lvl="8" rtl="0" algn="ctr">
              <a:spcBef>
                <a:spcPts val="0"/>
              </a:spcBef>
              <a:spcAft>
                <a:spcPts val="0"/>
              </a:spcAft>
              <a:buClr>
                <a:srgbClr val="FA6C8E"/>
              </a:buClr>
              <a:buSzPts val="2200"/>
              <a:buNone/>
              <a:defRPr sz="2200">
                <a:solidFill>
                  <a:srgbClr val="FA6C8E"/>
                </a:solidFill>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ck blank">
  <p:cSld name="CUSTOM_9">
    <p:bg>
      <p:bgPr>
        <a:solidFill>
          <a:srgbClr val="16161F"/>
        </a:solidFill>
      </p:bgPr>
    </p:bg>
    <p:spTree>
      <p:nvGrpSpPr>
        <p:cNvPr id="352" name="Shape 352"/>
        <p:cNvGrpSpPr/>
        <p:nvPr/>
      </p:nvGrpSpPr>
      <p:grpSpPr>
        <a:xfrm>
          <a:off x="0" y="0"/>
          <a:ext cx="0" cy="0"/>
          <a:chOff x="0" y="0"/>
          <a:chExt cx="0" cy="0"/>
        </a:xfrm>
      </p:grpSpPr>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3">
  <p:cSld name="TITLE_3">
    <p:spTree>
      <p:nvGrpSpPr>
        <p:cNvPr id="353" name="Shape 353"/>
        <p:cNvGrpSpPr/>
        <p:nvPr/>
      </p:nvGrpSpPr>
      <p:grpSpPr>
        <a:xfrm>
          <a:off x="0" y="0"/>
          <a:ext cx="0" cy="0"/>
          <a:chOff x="0" y="0"/>
          <a:chExt cx="0" cy="0"/>
        </a:xfrm>
      </p:grpSpPr>
      <p:sp>
        <p:nvSpPr>
          <p:cNvPr id="354" name="Google Shape;354;p8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55" name="Google Shape;355;p8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56" name="Google Shape;356;p8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1">
  <p:cSld name="TITLE_1_1">
    <p:spTree>
      <p:nvGrpSpPr>
        <p:cNvPr id="357" name="Shape 357"/>
        <p:cNvGrpSpPr/>
        <p:nvPr/>
      </p:nvGrpSpPr>
      <p:grpSpPr>
        <a:xfrm>
          <a:off x="0" y="0"/>
          <a:ext cx="0" cy="0"/>
          <a:chOff x="0" y="0"/>
          <a:chExt cx="0" cy="0"/>
        </a:xfrm>
      </p:grpSpPr>
      <p:sp>
        <p:nvSpPr>
          <p:cNvPr id="358" name="Google Shape;358;p84"/>
          <p:cNvSpPr txBox="1"/>
          <p:nvPr>
            <p:ph idx="12" type="sldNum"/>
          </p:nvPr>
        </p:nvSpPr>
        <p:spPr>
          <a:xfrm>
            <a:off x="83962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4">
  <p:cSld name="TITLE_4">
    <p:spTree>
      <p:nvGrpSpPr>
        <p:cNvPr id="359" name="Shape 359"/>
        <p:cNvGrpSpPr/>
        <p:nvPr/>
      </p:nvGrpSpPr>
      <p:grpSpPr>
        <a:xfrm>
          <a:off x="0" y="0"/>
          <a:ext cx="0" cy="0"/>
          <a:chOff x="0" y="0"/>
          <a:chExt cx="0" cy="0"/>
        </a:xfrm>
      </p:grpSpPr>
      <p:sp>
        <p:nvSpPr>
          <p:cNvPr id="360" name="Google Shape;360;p85"/>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61" name="Google Shape;361;p85"/>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62" name="Google Shape;362;p8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1">
  <p:cSld name="TITLE_2_1">
    <p:spTree>
      <p:nvGrpSpPr>
        <p:cNvPr id="363" name="Shape 363"/>
        <p:cNvGrpSpPr/>
        <p:nvPr/>
      </p:nvGrpSpPr>
      <p:grpSpPr>
        <a:xfrm>
          <a:off x="0" y="0"/>
          <a:ext cx="0" cy="0"/>
          <a:chOff x="0" y="0"/>
          <a:chExt cx="0" cy="0"/>
        </a:xfrm>
      </p:grpSpPr>
      <p:sp>
        <p:nvSpPr>
          <p:cNvPr id="364" name="Google Shape;364;p86"/>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65" name="Google Shape;365;p86"/>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66" name="Google Shape;366;p86"/>
          <p:cNvSpPr txBox="1"/>
          <p:nvPr/>
        </p:nvSpPr>
        <p:spPr>
          <a:xfrm>
            <a:off x="83962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800">
                <a:solidFill>
                  <a:srgbClr val="FFFFFF"/>
                </a:solidFill>
                <a:latin typeface="Poppins"/>
                <a:ea typeface="Poppins"/>
                <a:cs typeface="Poppins"/>
                <a:sym typeface="Poppins"/>
              </a:rPr>
              <a:t>‹#›</a:t>
            </a:fld>
            <a:endParaRPr b="1" sz="800">
              <a:solidFill>
                <a:srgbClr val="FFFFFF"/>
              </a:solidFill>
              <a:latin typeface="Poppins"/>
              <a:ea typeface="Poppins"/>
              <a:cs typeface="Poppins"/>
              <a:sym typeface="Poppins"/>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solidFill>
          <a:schemeClr val="lt1"/>
        </a:solidFill>
      </p:bgPr>
    </p:bg>
    <p:spTree>
      <p:nvGrpSpPr>
        <p:cNvPr id="367" name="Shape 367"/>
        <p:cNvGrpSpPr/>
        <p:nvPr/>
      </p:nvGrpSpPr>
      <p:grpSpPr>
        <a:xfrm>
          <a:off x="0" y="0"/>
          <a:ext cx="0" cy="0"/>
          <a:chOff x="0" y="0"/>
          <a:chExt cx="0" cy="0"/>
        </a:xfrm>
      </p:grpSpPr>
      <p:sp>
        <p:nvSpPr>
          <p:cNvPr id="368" name="Google Shape;368;p87"/>
          <p:cNvSpPr txBox="1"/>
          <p:nvPr>
            <p:ph idx="11" type="ftr"/>
          </p:nvPr>
        </p:nvSpPr>
        <p:spPr>
          <a:xfrm>
            <a:off x="3108960" y="4783455"/>
            <a:ext cx="2925900" cy="2571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SzPts val="600"/>
              <a:buNone/>
              <a:defRPr sz="600">
                <a:solidFill>
                  <a:srgbClr val="888888"/>
                </a:solidFill>
              </a:defRPr>
            </a:lvl1pPr>
            <a:lvl2pPr lvl="1" rtl="0" algn="l">
              <a:spcBef>
                <a:spcPts val="0"/>
              </a:spcBef>
              <a:spcAft>
                <a:spcPts val="0"/>
              </a:spcAft>
              <a:buSzPts val="600"/>
              <a:buNone/>
              <a:defRPr sz="600"/>
            </a:lvl2pPr>
            <a:lvl3pPr lvl="2" rtl="0" algn="l">
              <a:spcBef>
                <a:spcPts val="0"/>
              </a:spcBef>
              <a:spcAft>
                <a:spcPts val="0"/>
              </a:spcAft>
              <a:buSzPts val="600"/>
              <a:buNone/>
              <a:defRPr sz="600"/>
            </a:lvl3pPr>
            <a:lvl4pPr lvl="3" rtl="0" algn="l">
              <a:spcBef>
                <a:spcPts val="0"/>
              </a:spcBef>
              <a:spcAft>
                <a:spcPts val="0"/>
              </a:spcAft>
              <a:buSzPts val="600"/>
              <a:buNone/>
              <a:defRPr sz="600"/>
            </a:lvl4pPr>
            <a:lvl5pPr lvl="4" rtl="0" algn="l">
              <a:spcBef>
                <a:spcPts val="0"/>
              </a:spcBef>
              <a:spcAft>
                <a:spcPts val="0"/>
              </a:spcAft>
              <a:buSzPts val="600"/>
              <a:buNone/>
              <a:defRPr sz="600"/>
            </a:lvl5pPr>
            <a:lvl6pPr lvl="5" rtl="0" algn="l">
              <a:spcBef>
                <a:spcPts val="0"/>
              </a:spcBef>
              <a:spcAft>
                <a:spcPts val="0"/>
              </a:spcAft>
              <a:buSzPts val="600"/>
              <a:buNone/>
              <a:defRPr sz="600"/>
            </a:lvl6pPr>
            <a:lvl7pPr lvl="6" rtl="0" algn="l">
              <a:spcBef>
                <a:spcPts val="0"/>
              </a:spcBef>
              <a:spcAft>
                <a:spcPts val="0"/>
              </a:spcAft>
              <a:buSzPts val="600"/>
              <a:buNone/>
              <a:defRPr sz="600"/>
            </a:lvl7pPr>
            <a:lvl8pPr lvl="7" rtl="0" algn="l">
              <a:spcBef>
                <a:spcPts val="0"/>
              </a:spcBef>
              <a:spcAft>
                <a:spcPts val="0"/>
              </a:spcAft>
              <a:buSzPts val="600"/>
              <a:buNone/>
              <a:defRPr sz="600"/>
            </a:lvl8pPr>
            <a:lvl9pPr lvl="8" rtl="0" algn="l">
              <a:spcBef>
                <a:spcPts val="0"/>
              </a:spcBef>
              <a:spcAft>
                <a:spcPts val="0"/>
              </a:spcAft>
              <a:buSzPts val="600"/>
              <a:buNone/>
              <a:defRPr sz="600"/>
            </a:lvl9pPr>
          </a:lstStyle>
          <a:p/>
        </p:txBody>
      </p:sp>
      <p:sp>
        <p:nvSpPr>
          <p:cNvPr id="369" name="Google Shape;369;p87"/>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600"/>
              <a:buNone/>
              <a:defRPr sz="600">
                <a:solidFill>
                  <a:srgbClr val="888888"/>
                </a:solidFill>
              </a:defRPr>
            </a:lvl1pPr>
            <a:lvl2pPr lvl="1" rtl="0" algn="l">
              <a:spcBef>
                <a:spcPts val="0"/>
              </a:spcBef>
              <a:spcAft>
                <a:spcPts val="0"/>
              </a:spcAft>
              <a:buSzPts val="600"/>
              <a:buNone/>
              <a:defRPr sz="600"/>
            </a:lvl2pPr>
            <a:lvl3pPr lvl="2" rtl="0" algn="l">
              <a:spcBef>
                <a:spcPts val="0"/>
              </a:spcBef>
              <a:spcAft>
                <a:spcPts val="0"/>
              </a:spcAft>
              <a:buSzPts val="600"/>
              <a:buNone/>
              <a:defRPr sz="600"/>
            </a:lvl3pPr>
            <a:lvl4pPr lvl="3" rtl="0" algn="l">
              <a:spcBef>
                <a:spcPts val="0"/>
              </a:spcBef>
              <a:spcAft>
                <a:spcPts val="0"/>
              </a:spcAft>
              <a:buSzPts val="600"/>
              <a:buNone/>
              <a:defRPr sz="600"/>
            </a:lvl4pPr>
            <a:lvl5pPr lvl="4" rtl="0" algn="l">
              <a:spcBef>
                <a:spcPts val="0"/>
              </a:spcBef>
              <a:spcAft>
                <a:spcPts val="0"/>
              </a:spcAft>
              <a:buSzPts val="600"/>
              <a:buNone/>
              <a:defRPr sz="600"/>
            </a:lvl5pPr>
            <a:lvl6pPr lvl="5" rtl="0" algn="l">
              <a:spcBef>
                <a:spcPts val="0"/>
              </a:spcBef>
              <a:spcAft>
                <a:spcPts val="0"/>
              </a:spcAft>
              <a:buSzPts val="600"/>
              <a:buNone/>
              <a:defRPr sz="600"/>
            </a:lvl6pPr>
            <a:lvl7pPr lvl="6" rtl="0" algn="l">
              <a:spcBef>
                <a:spcPts val="0"/>
              </a:spcBef>
              <a:spcAft>
                <a:spcPts val="0"/>
              </a:spcAft>
              <a:buSzPts val="600"/>
              <a:buNone/>
              <a:defRPr sz="600"/>
            </a:lvl7pPr>
            <a:lvl8pPr lvl="7" rtl="0" algn="l">
              <a:spcBef>
                <a:spcPts val="0"/>
              </a:spcBef>
              <a:spcAft>
                <a:spcPts val="0"/>
              </a:spcAft>
              <a:buSzPts val="600"/>
              <a:buNone/>
              <a:defRPr sz="600"/>
            </a:lvl8pPr>
            <a:lvl9pPr lvl="8" rtl="0" algn="l">
              <a:spcBef>
                <a:spcPts val="0"/>
              </a:spcBef>
              <a:spcAft>
                <a:spcPts val="0"/>
              </a:spcAft>
              <a:buSzPts val="600"/>
              <a:buNone/>
              <a:defRPr sz="600"/>
            </a:lvl9pPr>
          </a:lstStyle>
          <a:p/>
        </p:txBody>
      </p:sp>
      <p:sp>
        <p:nvSpPr>
          <p:cNvPr id="370" name="Google Shape;370;p87"/>
          <p:cNvSpPr txBox="1"/>
          <p:nvPr>
            <p:ph idx="12" type="sldNum"/>
          </p:nvPr>
        </p:nvSpPr>
        <p:spPr>
          <a:xfrm>
            <a:off x="6583680" y="4783455"/>
            <a:ext cx="2103000" cy="215400"/>
          </a:xfrm>
          <a:prstGeom prst="rect">
            <a:avLst/>
          </a:prstGeom>
          <a:noFill/>
          <a:ln>
            <a:noFill/>
          </a:ln>
        </p:spPr>
        <p:txBody>
          <a:bodyPr anchorCtr="0" anchor="t" bIns="0" lIns="0" spcFirstLastPara="1" rIns="0" wrap="square" tIns="0">
            <a:sp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solidFill>
                <a:srgbClr val="000000"/>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2">
  <p:cSld name="TITLE_2_2">
    <p:spTree>
      <p:nvGrpSpPr>
        <p:cNvPr id="371" name="Shape 371"/>
        <p:cNvGrpSpPr/>
        <p:nvPr/>
      </p:nvGrpSpPr>
      <p:grpSpPr>
        <a:xfrm>
          <a:off x="0" y="0"/>
          <a:ext cx="0" cy="0"/>
          <a:chOff x="0" y="0"/>
          <a:chExt cx="0" cy="0"/>
        </a:xfrm>
      </p:grpSpPr>
      <p:sp>
        <p:nvSpPr>
          <p:cNvPr id="372" name="Google Shape;372;p88"/>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73" name="Google Shape;373;p88"/>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74" name="Google Shape;374;p88"/>
          <p:cNvSpPr txBox="1"/>
          <p:nvPr/>
        </p:nvSpPr>
        <p:spPr>
          <a:xfrm>
            <a:off x="83962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800">
                <a:solidFill>
                  <a:srgbClr val="FFFFFF"/>
                </a:solidFill>
                <a:latin typeface="Poppins"/>
                <a:ea typeface="Poppins"/>
                <a:cs typeface="Poppins"/>
                <a:sym typeface="Poppins"/>
              </a:rPr>
              <a:t>‹#›</a:t>
            </a:fld>
            <a:endParaRPr b="1" sz="800">
              <a:solidFill>
                <a:srgbClr val="FFFFFF"/>
              </a:solidFill>
              <a:latin typeface="Poppins"/>
              <a:ea typeface="Poppins"/>
              <a:cs typeface="Poppins"/>
              <a:sym typeface="Poppi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0" Type="http://schemas.openxmlformats.org/officeDocument/2006/relationships/slideLayout" Target="../slideLayouts/slideLayout27.xml"/><Relationship Id="rId12" Type="http://schemas.openxmlformats.org/officeDocument/2006/relationships/theme" Target="../theme/theme4.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9" Type="http://schemas.openxmlformats.org/officeDocument/2006/relationships/slideLayout" Target="../slideLayouts/slideLayout26.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9.xml"/><Relationship Id="rId10" Type="http://schemas.openxmlformats.org/officeDocument/2006/relationships/slideLayout" Target="../slideLayouts/slideLayout38.xml"/><Relationship Id="rId13" Type="http://schemas.openxmlformats.org/officeDocument/2006/relationships/slideLayout" Target="../slideLayouts/slideLayout41.xml"/><Relationship Id="rId12" Type="http://schemas.openxmlformats.org/officeDocument/2006/relationships/slideLayout" Target="../slideLayouts/slideLayout40.xml"/><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5" Type="http://schemas.openxmlformats.org/officeDocument/2006/relationships/slideLayout" Target="../slideLayouts/slideLayout43.xml"/><Relationship Id="rId14" Type="http://schemas.openxmlformats.org/officeDocument/2006/relationships/slideLayout" Target="../slideLayouts/slideLayout42.xml"/><Relationship Id="rId17" Type="http://schemas.openxmlformats.org/officeDocument/2006/relationships/slideLayout" Target="../slideLayouts/slideLayout45.xml"/><Relationship Id="rId16" Type="http://schemas.openxmlformats.org/officeDocument/2006/relationships/slideLayout" Target="../slideLayouts/slideLayout44.xml"/><Relationship Id="rId5" Type="http://schemas.openxmlformats.org/officeDocument/2006/relationships/slideLayout" Target="../slideLayouts/slideLayout33.xml"/><Relationship Id="rId6" Type="http://schemas.openxmlformats.org/officeDocument/2006/relationships/slideLayout" Target="../slideLayouts/slideLayout34.xml"/><Relationship Id="rId18" Type="http://schemas.openxmlformats.org/officeDocument/2006/relationships/theme" Target="../theme/theme3.xml"/><Relationship Id="rId7" Type="http://schemas.openxmlformats.org/officeDocument/2006/relationships/slideLayout" Target="../slideLayouts/slideLayout35.xml"/><Relationship Id="rId8"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6.xml"/><Relationship Id="rId10" Type="http://schemas.openxmlformats.org/officeDocument/2006/relationships/slideLayout" Target="../slideLayouts/slideLayout55.xml"/><Relationship Id="rId13" Type="http://schemas.openxmlformats.org/officeDocument/2006/relationships/slideLayout" Target="../slideLayouts/slideLayout58.xml"/><Relationship Id="rId12" Type="http://schemas.openxmlformats.org/officeDocument/2006/relationships/slideLayout" Target="../slideLayouts/slideLayout57.xml"/><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5" Type="http://schemas.openxmlformats.org/officeDocument/2006/relationships/theme" Target="../theme/theme1.xml"/><Relationship Id="rId14" Type="http://schemas.openxmlformats.org/officeDocument/2006/relationships/slideLayout" Target="../slideLayouts/slideLayout5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20" Type="http://schemas.openxmlformats.org/officeDocument/2006/relationships/slideLayout" Target="../slideLayouts/slideLayout79.xml"/><Relationship Id="rId22" Type="http://schemas.openxmlformats.org/officeDocument/2006/relationships/slideLayout" Target="../slideLayouts/slideLayout81.xml"/><Relationship Id="rId21" Type="http://schemas.openxmlformats.org/officeDocument/2006/relationships/slideLayout" Target="../slideLayouts/slideLayout80.xml"/><Relationship Id="rId24" Type="http://schemas.openxmlformats.org/officeDocument/2006/relationships/slideLayout" Target="../slideLayouts/slideLayout83.xml"/><Relationship Id="rId23" Type="http://schemas.openxmlformats.org/officeDocument/2006/relationships/slideLayout" Target="../slideLayouts/slideLayout82.xml"/><Relationship Id="rId1" Type="http://schemas.openxmlformats.org/officeDocument/2006/relationships/slideLayout" Target="../slideLayouts/slideLayout60.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9" Type="http://schemas.openxmlformats.org/officeDocument/2006/relationships/slideLayout" Target="../slideLayouts/slideLayout68.xml"/><Relationship Id="rId25" Type="http://schemas.openxmlformats.org/officeDocument/2006/relationships/theme" Target="../theme/theme6.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11" Type="http://schemas.openxmlformats.org/officeDocument/2006/relationships/slideLayout" Target="../slideLayouts/slideLayout70.xml"/><Relationship Id="rId10" Type="http://schemas.openxmlformats.org/officeDocument/2006/relationships/slideLayout" Target="../slideLayouts/slideLayout69.xml"/><Relationship Id="rId13" Type="http://schemas.openxmlformats.org/officeDocument/2006/relationships/slideLayout" Target="../slideLayouts/slideLayout72.xml"/><Relationship Id="rId12" Type="http://schemas.openxmlformats.org/officeDocument/2006/relationships/slideLayout" Target="../slideLayouts/slideLayout71.xml"/><Relationship Id="rId15" Type="http://schemas.openxmlformats.org/officeDocument/2006/relationships/slideLayout" Target="../slideLayouts/slideLayout74.xml"/><Relationship Id="rId14" Type="http://schemas.openxmlformats.org/officeDocument/2006/relationships/slideLayout" Target="../slideLayouts/slideLayout73.xml"/><Relationship Id="rId17" Type="http://schemas.openxmlformats.org/officeDocument/2006/relationships/slideLayout" Target="../slideLayouts/slideLayout76.xml"/><Relationship Id="rId16" Type="http://schemas.openxmlformats.org/officeDocument/2006/relationships/slideLayout" Target="../slideLayouts/slideLayout75.xml"/><Relationship Id="rId19" Type="http://schemas.openxmlformats.org/officeDocument/2006/relationships/slideLayout" Target="../slideLayouts/slideLayout78.xml"/><Relationship Id="rId18"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66" name="Shape 66"/>
        <p:cNvGrpSpPr/>
        <p:nvPr/>
      </p:nvGrpSpPr>
      <p:grpSpPr>
        <a:xfrm>
          <a:off x="0" y="0"/>
          <a:ext cx="0" cy="0"/>
          <a:chOff x="0" y="0"/>
          <a:chExt cx="0" cy="0"/>
        </a:xfrm>
      </p:grpSpPr>
      <p:sp>
        <p:nvSpPr>
          <p:cNvPr id="67" name="Google Shape;67;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68" name="Google Shape;68;p1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lt2"/>
              </a:buClr>
              <a:buSzPts val="1800"/>
              <a:buChar char="●"/>
              <a:defRPr sz="1800">
                <a:solidFill>
                  <a:schemeClr val="lt2"/>
                </a:solidFill>
              </a:defRPr>
            </a:lvl1pPr>
            <a:lvl2pPr indent="-317500" lvl="1" marL="914400" rtl="0">
              <a:lnSpc>
                <a:spcPct val="115000"/>
              </a:lnSpc>
              <a:spcBef>
                <a:spcPts val="0"/>
              </a:spcBef>
              <a:spcAft>
                <a:spcPts val="0"/>
              </a:spcAft>
              <a:buClr>
                <a:schemeClr val="lt2"/>
              </a:buClr>
              <a:buSzPts val="1400"/>
              <a:buChar char="○"/>
              <a:defRPr>
                <a:solidFill>
                  <a:schemeClr val="lt2"/>
                </a:solidFill>
              </a:defRPr>
            </a:lvl2pPr>
            <a:lvl3pPr indent="-317500" lvl="2" marL="1371600" rtl="0">
              <a:lnSpc>
                <a:spcPct val="115000"/>
              </a:lnSpc>
              <a:spcBef>
                <a:spcPts val="0"/>
              </a:spcBef>
              <a:spcAft>
                <a:spcPts val="0"/>
              </a:spcAft>
              <a:buClr>
                <a:schemeClr val="lt2"/>
              </a:buClr>
              <a:buSzPts val="1400"/>
              <a:buChar char="■"/>
              <a:defRPr>
                <a:solidFill>
                  <a:schemeClr val="lt2"/>
                </a:solidFill>
              </a:defRPr>
            </a:lvl3pPr>
            <a:lvl4pPr indent="-317500" lvl="3" marL="1828800" rtl="0">
              <a:lnSpc>
                <a:spcPct val="115000"/>
              </a:lnSpc>
              <a:spcBef>
                <a:spcPts val="0"/>
              </a:spcBef>
              <a:spcAft>
                <a:spcPts val="0"/>
              </a:spcAft>
              <a:buClr>
                <a:schemeClr val="lt2"/>
              </a:buClr>
              <a:buSzPts val="1400"/>
              <a:buChar char="●"/>
              <a:defRPr>
                <a:solidFill>
                  <a:schemeClr val="lt2"/>
                </a:solidFill>
              </a:defRPr>
            </a:lvl4pPr>
            <a:lvl5pPr indent="-317500" lvl="4" marL="2286000" rtl="0">
              <a:lnSpc>
                <a:spcPct val="115000"/>
              </a:lnSpc>
              <a:spcBef>
                <a:spcPts val="0"/>
              </a:spcBef>
              <a:spcAft>
                <a:spcPts val="0"/>
              </a:spcAft>
              <a:buClr>
                <a:schemeClr val="lt2"/>
              </a:buClr>
              <a:buSzPts val="1400"/>
              <a:buChar char="○"/>
              <a:defRPr>
                <a:solidFill>
                  <a:schemeClr val="lt2"/>
                </a:solidFill>
              </a:defRPr>
            </a:lvl5pPr>
            <a:lvl6pPr indent="-317500" lvl="5" marL="2743200" rtl="0">
              <a:lnSpc>
                <a:spcPct val="115000"/>
              </a:lnSpc>
              <a:spcBef>
                <a:spcPts val="0"/>
              </a:spcBef>
              <a:spcAft>
                <a:spcPts val="0"/>
              </a:spcAft>
              <a:buClr>
                <a:schemeClr val="lt2"/>
              </a:buClr>
              <a:buSzPts val="1400"/>
              <a:buChar char="■"/>
              <a:defRPr>
                <a:solidFill>
                  <a:schemeClr val="lt2"/>
                </a:solidFill>
              </a:defRPr>
            </a:lvl6pPr>
            <a:lvl7pPr indent="-317500" lvl="6" marL="3200400" rtl="0">
              <a:lnSpc>
                <a:spcPct val="115000"/>
              </a:lnSpc>
              <a:spcBef>
                <a:spcPts val="0"/>
              </a:spcBef>
              <a:spcAft>
                <a:spcPts val="0"/>
              </a:spcAft>
              <a:buClr>
                <a:schemeClr val="lt2"/>
              </a:buClr>
              <a:buSzPts val="1400"/>
              <a:buChar char="●"/>
              <a:defRPr>
                <a:solidFill>
                  <a:schemeClr val="lt2"/>
                </a:solidFill>
              </a:defRPr>
            </a:lvl7pPr>
            <a:lvl8pPr indent="-317500" lvl="7" marL="3657600" rtl="0">
              <a:lnSpc>
                <a:spcPct val="115000"/>
              </a:lnSpc>
              <a:spcBef>
                <a:spcPts val="0"/>
              </a:spcBef>
              <a:spcAft>
                <a:spcPts val="0"/>
              </a:spcAft>
              <a:buClr>
                <a:schemeClr val="lt2"/>
              </a:buClr>
              <a:buSzPts val="1400"/>
              <a:buChar char="○"/>
              <a:defRPr>
                <a:solidFill>
                  <a:schemeClr val="lt2"/>
                </a:solidFill>
              </a:defRPr>
            </a:lvl8pPr>
            <a:lvl9pPr indent="-317500" lvl="8" marL="4114800" rtl="0">
              <a:lnSpc>
                <a:spcPct val="115000"/>
              </a:lnSpc>
              <a:spcBef>
                <a:spcPts val="0"/>
              </a:spcBef>
              <a:spcAft>
                <a:spcPts val="0"/>
              </a:spcAft>
              <a:buClr>
                <a:schemeClr val="lt2"/>
              </a:buClr>
              <a:buSzPts val="1400"/>
              <a:buChar char="■"/>
              <a:defRPr>
                <a:solidFill>
                  <a:schemeClr val="lt2"/>
                </a:solidFill>
              </a:defRPr>
            </a:lvl9pPr>
          </a:lstStyle>
          <a:p/>
        </p:txBody>
      </p:sp>
      <p:sp>
        <p:nvSpPr>
          <p:cNvPr id="69" name="Google Shape;69;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lt2"/>
                </a:solidFill>
              </a:defRPr>
            </a:lvl1pPr>
            <a:lvl2pPr lvl="1" rtl="0" algn="r">
              <a:buNone/>
              <a:defRPr sz="1000">
                <a:solidFill>
                  <a:schemeClr val="lt2"/>
                </a:solidFill>
              </a:defRPr>
            </a:lvl2pPr>
            <a:lvl3pPr lvl="2" rtl="0" algn="r">
              <a:buNone/>
              <a:defRPr sz="1000">
                <a:solidFill>
                  <a:schemeClr val="lt2"/>
                </a:solidFill>
              </a:defRPr>
            </a:lvl3pPr>
            <a:lvl4pPr lvl="3" rtl="0" algn="r">
              <a:buNone/>
              <a:defRPr sz="1000">
                <a:solidFill>
                  <a:schemeClr val="lt2"/>
                </a:solidFill>
              </a:defRPr>
            </a:lvl4pPr>
            <a:lvl5pPr lvl="4" rtl="0" algn="r">
              <a:buNone/>
              <a:defRPr sz="1000">
                <a:solidFill>
                  <a:schemeClr val="lt2"/>
                </a:solidFill>
              </a:defRPr>
            </a:lvl5pPr>
            <a:lvl6pPr lvl="5" rtl="0" algn="r">
              <a:buNone/>
              <a:defRPr sz="1000">
                <a:solidFill>
                  <a:schemeClr val="lt2"/>
                </a:solidFill>
              </a:defRPr>
            </a:lvl6pPr>
            <a:lvl7pPr lvl="6" rtl="0" algn="r">
              <a:buNone/>
              <a:defRPr sz="1000">
                <a:solidFill>
                  <a:schemeClr val="lt2"/>
                </a:solidFill>
              </a:defRPr>
            </a:lvl7pPr>
            <a:lvl8pPr lvl="7" rtl="0" algn="r">
              <a:buNone/>
              <a:defRPr sz="1000">
                <a:solidFill>
                  <a:schemeClr val="lt2"/>
                </a:solidFill>
              </a:defRPr>
            </a:lvl8pPr>
            <a:lvl9pPr lvl="8" rtl="0"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16161F"/>
        </a:solidFill>
      </p:bgPr>
    </p:bg>
    <p:spTree>
      <p:nvGrpSpPr>
        <p:cNvPr id="111" name="Shape 111"/>
        <p:cNvGrpSpPr/>
        <p:nvPr/>
      </p:nvGrpSpPr>
      <p:grpSpPr>
        <a:xfrm>
          <a:off x="0" y="0"/>
          <a:ext cx="0" cy="0"/>
          <a:chOff x="0" y="0"/>
          <a:chExt cx="0" cy="0"/>
        </a:xfrm>
      </p:grpSpPr>
      <p:sp>
        <p:nvSpPr>
          <p:cNvPr id="112" name="Google Shape;112;p31"/>
          <p:cNvSpPr txBox="1"/>
          <p:nvPr>
            <p:ph type="title"/>
          </p:nvPr>
        </p:nvSpPr>
        <p:spPr>
          <a:xfrm>
            <a:off x="571500" y="485425"/>
            <a:ext cx="8064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FAFAFA"/>
              </a:buClr>
              <a:buSzPts val="2800"/>
              <a:buFont typeface="Poppins SemiBold"/>
              <a:buNone/>
              <a:defRPr sz="2800">
                <a:solidFill>
                  <a:srgbClr val="FAFAFA"/>
                </a:solidFill>
                <a:latin typeface="Poppins SemiBold"/>
                <a:ea typeface="Poppins SemiBold"/>
                <a:cs typeface="Poppins SemiBold"/>
                <a:sym typeface="Poppins SemiBol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Tree>
  </p:cSld>
  <p:clrMap accent1="accent1" accent2="accent2" accent3="accent3" accent4="accent4" accent5="accent5" accent6="accent6" bg1="lt1" bg2="dk2" tx1="dk1" tx2="lt2" folHlink="folHlink" hlink="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EA4335"/>
          </p15:clr>
        </p15:guide>
        <p15:guide id="2" pos="2880">
          <p15:clr>
            <a:srgbClr val="EA4335"/>
          </p15:clr>
        </p15:guide>
        <p15:guide id="3" pos="360">
          <p15:clr>
            <a:srgbClr val="EA4335"/>
          </p15:clr>
        </p15:guide>
        <p15:guide id="4" orient="horz" pos="576">
          <p15:clr>
            <a:srgbClr val="EA4335"/>
          </p15:clr>
        </p15:guide>
      </p15:sldGuideLst>
    </p:ext>
  </p:extLst>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81" name="Shape 181"/>
        <p:cNvGrpSpPr/>
        <p:nvPr/>
      </p:nvGrpSpPr>
      <p:grpSpPr>
        <a:xfrm>
          <a:off x="0" y="0"/>
          <a:ext cx="0" cy="0"/>
          <a:chOff x="0" y="0"/>
          <a:chExt cx="0" cy="0"/>
        </a:xfrm>
      </p:grpSpPr>
      <p:sp>
        <p:nvSpPr>
          <p:cNvPr id="182" name="Google Shape;182;p4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83" name="Google Shape;183;p4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184" name="Google Shape;184;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16161F"/>
        </a:solidFill>
      </p:bgPr>
    </p:bg>
    <p:spTree>
      <p:nvGrpSpPr>
        <p:cNvPr id="233" name="Shape 233"/>
        <p:cNvGrpSpPr/>
        <p:nvPr/>
      </p:nvGrpSpPr>
      <p:grpSpPr>
        <a:xfrm>
          <a:off x="0" y="0"/>
          <a:ext cx="0" cy="0"/>
          <a:chOff x="0" y="0"/>
          <a:chExt cx="0" cy="0"/>
        </a:xfrm>
      </p:grpSpPr>
      <p:sp>
        <p:nvSpPr>
          <p:cNvPr id="234" name="Google Shape;234;p64"/>
          <p:cNvSpPr txBox="1"/>
          <p:nvPr>
            <p:ph type="title"/>
          </p:nvPr>
        </p:nvSpPr>
        <p:spPr>
          <a:xfrm>
            <a:off x="571500" y="485425"/>
            <a:ext cx="8064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FAFAFA"/>
              </a:buClr>
              <a:buSzPts val="2800"/>
              <a:buFont typeface="Poppins SemiBold"/>
              <a:buNone/>
              <a:defRPr sz="2800">
                <a:solidFill>
                  <a:srgbClr val="FAFAFA"/>
                </a:solidFill>
                <a:latin typeface="Poppins SemiBold"/>
                <a:ea typeface="Poppins SemiBold"/>
                <a:cs typeface="Poppins SemiBold"/>
                <a:sym typeface="Poppins SemiBol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235" name="Google Shape;235;p6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292100" lvl="0" marL="457200" rtl="0">
              <a:lnSpc>
                <a:spcPct val="100000"/>
              </a:lnSpc>
              <a:spcBef>
                <a:spcPts val="0"/>
              </a:spcBef>
              <a:spcAft>
                <a:spcPts val="0"/>
              </a:spcAft>
              <a:buClr>
                <a:srgbClr val="FAFAFA"/>
              </a:buClr>
              <a:buSzPts val="1000"/>
              <a:buFont typeface="Poppins"/>
              <a:buChar char="●"/>
              <a:defRPr sz="1000">
                <a:solidFill>
                  <a:srgbClr val="FAFAFA"/>
                </a:solidFill>
                <a:latin typeface="Poppins"/>
                <a:ea typeface="Poppins"/>
                <a:cs typeface="Poppins"/>
                <a:sym typeface="Poppins"/>
              </a:defRPr>
            </a:lvl1pPr>
            <a:lvl2pPr indent="-292100" lvl="1" marL="914400" rtl="0">
              <a:lnSpc>
                <a:spcPct val="100000"/>
              </a:lnSpc>
              <a:spcBef>
                <a:spcPts val="0"/>
              </a:spcBef>
              <a:spcAft>
                <a:spcPts val="0"/>
              </a:spcAft>
              <a:buClr>
                <a:srgbClr val="FAFAFA"/>
              </a:buClr>
              <a:buSzPts val="1000"/>
              <a:buFont typeface="Poppins"/>
              <a:buChar char="○"/>
              <a:defRPr sz="1000">
                <a:solidFill>
                  <a:srgbClr val="FAFAFA"/>
                </a:solidFill>
                <a:latin typeface="Poppins"/>
                <a:ea typeface="Poppins"/>
                <a:cs typeface="Poppins"/>
                <a:sym typeface="Poppins"/>
              </a:defRPr>
            </a:lvl2pPr>
            <a:lvl3pPr indent="-292100" lvl="2" marL="1371600" rtl="0">
              <a:lnSpc>
                <a:spcPct val="100000"/>
              </a:lnSpc>
              <a:spcBef>
                <a:spcPts val="0"/>
              </a:spcBef>
              <a:spcAft>
                <a:spcPts val="0"/>
              </a:spcAft>
              <a:buClr>
                <a:srgbClr val="FAFAFA"/>
              </a:buClr>
              <a:buSzPts val="1000"/>
              <a:buFont typeface="Poppins"/>
              <a:buChar char="■"/>
              <a:defRPr sz="1000">
                <a:solidFill>
                  <a:srgbClr val="FAFAFA"/>
                </a:solidFill>
                <a:latin typeface="Poppins"/>
                <a:ea typeface="Poppins"/>
                <a:cs typeface="Poppins"/>
                <a:sym typeface="Poppins"/>
              </a:defRPr>
            </a:lvl3pPr>
            <a:lvl4pPr indent="-292100" lvl="3" marL="1828800" rtl="0">
              <a:lnSpc>
                <a:spcPct val="100000"/>
              </a:lnSpc>
              <a:spcBef>
                <a:spcPts val="0"/>
              </a:spcBef>
              <a:spcAft>
                <a:spcPts val="0"/>
              </a:spcAft>
              <a:buClr>
                <a:srgbClr val="FAFAFA"/>
              </a:buClr>
              <a:buSzPts val="1000"/>
              <a:buFont typeface="Poppins"/>
              <a:buChar char="●"/>
              <a:defRPr sz="1000">
                <a:solidFill>
                  <a:srgbClr val="FAFAFA"/>
                </a:solidFill>
                <a:latin typeface="Poppins"/>
                <a:ea typeface="Poppins"/>
                <a:cs typeface="Poppins"/>
                <a:sym typeface="Poppins"/>
              </a:defRPr>
            </a:lvl4pPr>
            <a:lvl5pPr indent="-292100" lvl="4" marL="2286000" rtl="0">
              <a:lnSpc>
                <a:spcPct val="100000"/>
              </a:lnSpc>
              <a:spcBef>
                <a:spcPts val="0"/>
              </a:spcBef>
              <a:spcAft>
                <a:spcPts val="0"/>
              </a:spcAft>
              <a:buClr>
                <a:srgbClr val="FAFAFA"/>
              </a:buClr>
              <a:buSzPts val="1000"/>
              <a:buFont typeface="Poppins"/>
              <a:buChar char="○"/>
              <a:defRPr sz="1000">
                <a:solidFill>
                  <a:srgbClr val="FAFAFA"/>
                </a:solidFill>
                <a:latin typeface="Poppins"/>
                <a:ea typeface="Poppins"/>
                <a:cs typeface="Poppins"/>
                <a:sym typeface="Poppins"/>
              </a:defRPr>
            </a:lvl5pPr>
            <a:lvl6pPr indent="-292100" lvl="5" marL="2743200" rtl="0">
              <a:lnSpc>
                <a:spcPct val="100000"/>
              </a:lnSpc>
              <a:spcBef>
                <a:spcPts val="0"/>
              </a:spcBef>
              <a:spcAft>
                <a:spcPts val="0"/>
              </a:spcAft>
              <a:buClr>
                <a:srgbClr val="FAFAFA"/>
              </a:buClr>
              <a:buSzPts val="1000"/>
              <a:buFont typeface="Poppins"/>
              <a:buChar char="■"/>
              <a:defRPr sz="1000">
                <a:solidFill>
                  <a:srgbClr val="FAFAFA"/>
                </a:solidFill>
                <a:latin typeface="Poppins"/>
                <a:ea typeface="Poppins"/>
                <a:cs typeface="Poppins"/>
                <a:sym typeface="Poppins"/>
              </a:defRPr>
            </a:lvl6pPr>
            <a:lvl7pPr indent="-292100" lvl="6" marL="3200400" rtl="0">
              <a:lnSpc>
                <a:spcPct val="100000"/>
              </a:lnSpc>
              <a:spcBef>
                <a:spcPts val="0"/>
              </a:spcBef>
              <a:spcAft>
                <a:spcPts val="0"/>
              </a:spcAft>
              <a:buClr>
                <a:srgbClr val="FAFAFA"/>
              </a:buClr>
              <a:buSzPts val="1000"/>
              <a:buFont typeface="Poppins"/>
              <a:buChar char="●"/>
              <a:defRPr sz="1000">
                <a:solidFill>
                  <a:srgbClr val="FAFAFA"/>
                </a:solidFill>
                <a:latin typeface="Poppins"/>
                <a:ea typeface="Poppins"/>
                <a:cs typeface="Poppins"/>
                <a:sym typeface="Poppins"/>
              </a:defRPr>
            </a:lvl7pPr>
            <a:lvl8pPr indent="-292100" lvl="7" marL="3657600" rtl="0">
              <a:lnSpc>
                <a:spcPct val="100000"/>
              </a:lnSpc>
              <a:spcBef>
                <a:spcPts val="0"/>
              </a:spcBef>
              <a:spcAft>
                <a:spcPts val="0"/>
              </a:spcAft>
              <a:buClr>
                <a:srgbClr val="FAFAFA"/>
              </a:buClr>
              <a:buSzPts val="1000"/>
              <a:buFont typeface="Poppins"/>
              <a:buChar char="○"/>
              <a:defRPr sz="1000">
                <a:solidFill>
                  <a:srgbClr val="FAFAFA"/>
                </a:solidFill>
                <a:latin typeface="Poppins"/>
                <a:ea typeface="Poppins"/>
                <a:cs typeface="Poppins"/>
                <a:sym typeface="Poppins"/>
              </a:defRPr>
            </a:lvl8pPr>
            <a:lvl9pPr indent="-292100" lvl="8" marL="4114800" rtl="0">
              <a:lnSpc>
                <a:spcPct val="100000"/>
              </a:lnSpc>
              <a:spcBef>
                <a:spcPts val="0"/>
              </a:spcBef>
              <a:spcAft>
                <a:spcPts val="0"/>
              </a:spcAft>
              <a:buClr>
                <a:srgbClr val="FAFAFA"/>
              </a:buClr>
              <a:buSzPts val="1000"/>
              <a:buFont typeface="Poppins"/>
              <a:buChar char="■"/>
              <a:defRPr sz="1000">
                <a:solidFill>
                  <a:srgbClr val="FAFAFA"/>
                </a:solidFill>
                <a:latin typeface="Poppins"/>
                <a:ea typeface="Poppins"/>
                <a:cs typeface="Poppins"/>
                <a:sym typeface="Poppins"/>
              </a:defRPr>
            </a:lvl9pPr>
          </a:lstStyle>
          <a:p/>
        </p:txBody>
      </p:sp>
    </p:spTree>
  </p:cSld>
  <p:clrMap accent1="accent1" accent2="accent2" accent3="accent3" accent4="accent4" accent5="accent5" accent6="accent6" bg1="lt1" bg2="dk2" tx1="dk1" tx2="lt2" folHlink="folHlink" hlink="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 id="2147483729" r:id="rId23"/>
    <p:sldLayoutId id="2147483730"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EA4335"/>
          </p15:clr>
        </p15:guide>
        <p15:guide id="2" pos="2880">
          <p15:clr>
            <a:srgbClr val="EA4335"/>
          </p15:clr>
        </p15:guide>
        <p15:guide id="3" pos="360">
          <p15:clr>
            <a:srgbClr val="EA4335"/>
          </p15:clr>
        </p15:guide>
        <p15:guide id="4" orient="horz" pos="576">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 Id="rId3" Type="http://schemas.openxmlformats.org/officeDocument/2006/relationships/image" Target="../media/image21.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41.png"/><Relationship Id="rId5" Type="http://schemas.openxmlformats.org/officeDocument/2006/relationships/image" Target="../media/image3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13.xml"/><Relationship Id="rId3" Type="http://schemas.openxmlformats.org/officeDocument/2006/relationships/image" Target="../media/image36.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15.xml"/><Relationship Id="rId3" Type="http://schemas.openxmlformats.org/officeDocument/2006/relationships/image" Target="../media/image36.png"/><Relationship Id="rId4" Type="http://schemas.openxmlformats.org/officeDocument/2006/relationships/image" Target="../media/image23.png"/><Relationship Id="rId5"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24.png"/><Relationship Id="rId5"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18.xml"/><Relationship Id="rId3" Type="http://schemas.openxmlformats.org/officeDocument/2006/relationships/image" Target="../media/image19.gif"/><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36.png"/><Relationship Id="rId4" Type="http://schemas.openxmlformats.org/officeDocument/2006/relationships/image" Target="../media/image22.png"/><Relationship Id="rId5"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36.png"/><Relationship Id="rId4" Type="http://schemas.openxmlformats.org/officeDocument/2006/relationships/image" Target="../media/image31.png"/><Relationship Id="rId5" Type="http://schemas.openxmlformats.org/officeDocument/2006/relationships/image" Target="../media/image3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28.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34.png"/><Relationship Id="rId4" Type="http://schemas.openxmlformats.org/officeDocument/2006/relationships/image" Target="../media/image36.png"/><Relationship Id="rId5" Type="http://schemas.openxmlformats.org/officeDocument/2006/relationships/hyperlink" Target="https://www.loom.com/share/c4eef34eb1c04da081037770a069a259"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24.xml"/><Relationship Id="rId3" Type="http://schemas.openxmlformats.org/officeDocument/2006/relationships/image" Target="../media/image36.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25.xml"/><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26.xml"/><Relationship Id="rId3" Type="http://schemas.openxmlformats.org/officeDocument/2006/relationships/image" Target="../media/image4.png"/><Relationship Id="rId4" Type="http://schemas.openxmlformats.org/officeDocument/2006/relationships/hyperlink" Target="https://www.loom.com/share/42b496207c5d4e1a831808845a6d26bc" TargetMode="External"/><Relationship Id="rId9" Type="http://schemas.openxmlformats.org/officeDocument/2006/relationships/image" Target="../media/image27.png"/><Relationship Id="rId5" Type="http://schemas.openxmlformats.org/officeDocument/2006/relationships/image" Target="../media/image6.png"/><Relationship Id="rId6" Type="http://schemas.openxmlformats.org/officeDocument/2006/relationships/hyperlink" Target="https://www.loom.com/share/92f63b3e41b34db697f72ec380797ef3" TargetMode="External"/><Relationship Id="rId7" Type="http://schemas.openxmlformats.org/officeDocument/2006/relationships/hyperlink" Target="https://www.loom.com/share/0695779369dc4e8493f522c81fc5cb88?sid=4941efff-d2d3-421c-aac6-1a84b39ec40b" TargetMode="External"/><Relationship Id="rId8" Type="http://schemas.openxmlformats.org/officeDocument/2006/relationships/hyperlink" Target="https://native.stonly.com/kb/en"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27.xml"/><Relationship Id="rId3" Type="http://schemas.openxmlformats.org/officeDocument/2006/relationships/image" Target="../media/image32.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xml"/><Relationship Id="rId3" Type="http://schemas.openxmlformats.org/officeDocument/2006/relationships/image" Target="../media/image20.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4.xml"/><Relationship Id="rId3"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hyperlink" Target="https://promoters.native.fm/" TargetMode="External"/><Relationship Id="rId5" Type="http://schemas.openxmlformats.org/officeDocument/2006/relationships/image" Target="../media/image6.png"/><Relationship Id="rId6"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6.xml"/><Relationship Id="rId3"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0.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6C8E"/>
        </a:solidFill>
      </p:bgPr>
    </p:bg>
    <p:spTree>
      <p:nvGrpSpPr>
        <p:cNvPr id="378" name="Shape 378"/>
        <p:cNvGrpSpPr/>
        <p:nvPr/>
      </p:nvGrpSpPr>
      <p:grpSpPr>
        <a:xfrm>
          <a:off x="0" y="0"/>
          <a:ext cx="0" cy="0"/>
          <a:chOff x="0" y="0"/>
          <a:chExt cx="0" cy="0"/>
        </a:xfrm>
      </p:grpSpPr>
      <p:sp>
        <p:nvSpPr>
          <p:cNvPr id="379" name="Google Shape;379;p89"/>
          <p:cNvSpPr txBox="1"/>
          <p:nvPr/>
        </p:nvSpPr>
        <p:spPr>
          <a:xfrm>
            <a:off x="564825" y="1930688"/>
            <a:ext cx="5335800" cy="151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400">
                <a:solidFill>
                  <a:srgbClr val="FFFFFF"/>
                </a:solidFill>
                <a:latin typeface="Poppins Medium"/>
                <a:ea typeface="Poppins Medium"/>
                <a:cs typeface="Poppins Medium"/>
                <a:sym typeface="Poppins Medium"/>
              </a:rPr>
              <a:t>Committee Training</a:t>
            </a:r>
            <a:endParaRPr sz="4400">
              <a:solidFill>
                <a:srgbClr val="FFFFFF"/>
              </a:solidFill>
              <a:latin typeface="Poppins Medium"/>
              <a:ea typeface="Poppins Medium"/>
              <a:cs typeface="Poppins Medium"/>
              <a:sym typeface="Poppins Medium"/>
            </a:endParaRPr>
          </a:p>
          <a:p>
            <a:pPr indent="0" lvl="0" marL="0" rtl="0" algn="l">
              <a:spcBef>
                <a:spcPts val="0"/>
              </a:spcBef>
              <a:spcAft>
                <a:spcPts val="0"/>
              </a:spcAft>
              <a:buNone/>
            </a:pPr>
            <a:r>
              <a:rPr lang="en" sz="4400">
                <a:solidFill>
                  <a:srgbClr val="FFFFFF"/>
                </a:solidFill>
                <a:latin typeface="Poppins Light"/>
                <a:ea typeface="Poppins Light"/>
                <a:cs typeface="Poppins Light"/>
                <a:sym typeface="Poppins Light"/>
              </a:rPr>
              <a:t>Freshers 2023</a:t>
            </a:r>
            <a:endParaRPr sz="4400">
              <a:solidFill>
                <a:srgbClr val="FFFFFF"/>
              </a:solidFill>
              <a:latin typeface="Poppins Light"/>
              <a:ea typeface="Poppins Light"/>
              <a:cs typeface="Poppins Light"/>
              <a:sym typeface="Poppins Light"/>
            </a:endParaRPr>
          </a:p>
        </p:txBody>
      </p:sp>
      <p:pic>
        <p:nvPicPr>
          <p:cNvPr id="380" name="Google Shape;380;p89"/>
          <p:cNvPicPr preferRelativeResize="0"/>
          <p:nvPr/>
        </p:nvPicPr>
        <p:blipFill>
          <a:blip r:embed="rId3">
            <a:alphaModFix/>
          </a:blip>
          <a:stretch>
            <a:fillRect/>
          </a:stretch>
        </p:blipFill>
        <p:spPr>
          <a:xfrm>
            <a:off x="780100" y="541721"/>
            <a:ext cx="615598" cy="615569"/>
          </a:xfrm>
          <a:prstGeom prst="rect">
            <a:avLst/>
          </a:prstGeom>
          <a:noFill/>
          <a:ln>
            <a:noFill/>
          </a:ln>
        </p:spPr>
      </p:pic>
      <p:cxnSp>
        <p:nvCxnSpPr>
          <p:cNvPr id="381" name="Google Shape;381;p89"/>
          <p:cNvCxnSpPr/>
          <p:nvPr/>
        </p:nvCxnSpPr>
        <p:spPr>
          <a:xfrm>
            <a:off x="1608525" y="590163"/>
            <a:ext cx="0" cy="518700"/>
          </a:xfrm>
          <a:prstGeom prst="straightConnector1">
            <a:avLst/>
          </a:prstGeom>
          <a:noFill/>
          <a:ln cap="flat" cmpd="sng" w="9525">
            <a:solidFill>
              <a:schemeClr val="dk1"/>
            </a:solidFill>
            <a:prstDash val="solid"/>
            <a:round/>
            <a:headEnd len="med" w="med" type="none"/>
            <a:tailEnd len="med" w="med" type="none"/>
          </a:ln>
        </p:spPr>
      </p:cxnSp>
      <p:cxnSp>
        <p:nvCxnSpPr>
          <p:cNvPr id="382" name="Google Shape;382;p89"/>
          <p:cNvCxnSpPr/>
          <p:nvPr/>
        </p:nvCxnSpPr>
        <p:spPr>
          <a:xfrm rot="10800000">
            <a:off x="-125" y="4218775"/>
            <a:ext cx="9370800" cy="0"/>
          </a:xfrm>
          <a:prstGeom prst="straightConnector1">
            <a:avLst/>
          </a:prstGeom>
          <a:noFill/>
          <a:ln cap="flat" cmpd="sng" w="19050">
            <a:solidFill>
              <a:schemeClr val="dk1"/>
            </a:solidFill>
            <a:prstDash val="solid"/>
            <a:round/>
            <a:headEnd len="med" w="med" type="none"/>
            <a:tailEnd len="med" w="med" type="none"/>
          </a:ln>
        </p:spPr>
      </p:cxnSp>
      <p:pic>
        <p:nvPicPr>
          <p:cNvPr id="383" name="Google Shape;383;p89"/>
          <p:cNvPicPr preferRelativeResize="0"/>
          <p:nvPr/>
        </p:nvPicPr>
        <p:blipFill>
          <a:blip r:embed="rId4">
            <a:alphaModFix/>
          </a:blip>
          <a:stretch>
            <a:fillRect/>
          </a:stretch>
        </p:blipFill>
        <p:spPr>
          <a:xfrm>
            <a:off x="1821349" y="575138"/>
            <a:ext cx="1512576" cy="548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3" name="Shape 473"/>
        <p:cNvGrpSpPr/>
        <p:nvPr/>
      </p:nvGrpSpPr>
      <p:grpSpPr>
        <a:xfrm>
          <a:off x="0" y="0"/>
          <a:ext cx="0" cy="0"/>
          <a:chOff x="0" y="0"/>
          <a:chExt cx="0" cy="0"/>
        </a:xfrm>
      </p:grpSpPr>
      <p:sp>
        <p:nvSpPr>
          <p:cNvPr id="474" name="Google Shape;474;p98"/>
          <p:cNvSpPr/>
          <p:nvPr/>
        </p:nvSpPr>
        <p:spPr>
          <a:xfrm>
            <a:off x="-50" y="2584000"/>
            <a:ext cx="9144000" cy="2559600"/>
          </a:xfrm>
          <a:prstGeom prst="rect">
            <a:avLst/>
          </a:prstGeom>
          <a:solidFill>
            <a:srgbClr val="F9F8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solidFill>
                <a:schemeClr val="dk2"/>
              </a:solidFill>
              <a:latin typeface="Poppins Light"/>
              <a:ea typeface="Poppins Light"/>
              <a:cs typeface="Poppins Light"/>
              <a:sym typeface="Poppins Light"/>
            </a:endParaRPr>
          </a:p>
        </p:txBody>
      </p:sp>
      <p:pic>
        <p:nvPicPr>
          <p:cNvPr id="475" name="Google Shape;475;p98"/>
          <p:cNvPicPr preferRelativeResize="0"/>
          <p:nvPr/>
        </p:nvPicPr>
        <p:blipFill rotWithShape="1">
          <a:blip r:embed="rId3">
            <a:alphaModFix/>
          </a:blip>
          <a:srcRect b="0" l="0" r="0" t="0"/>
          <a:stretch/>
        </p:blipFill>
        <p:spPr>
          <a:xfrm>
            <a:off x="8472450" y="274400"/>
            <a:ext cx="447675" cy="447675"/>
          </a:xfrm>
          <a:prstGeom prst="rect">
            <a:avLst/>
          </a:prstGeom>
          <a:noFill/>
          <a:ln>
            <a:noFill/>
          </a:ln>
        </p:spPr>
      </p:pic>
      <p:sp>
        <p:nvSpPr>
          <p:cNvPr id="476" name="Google Shape;476;p98"/>
          <p:cNvSpPr txBox="1"/>
          <p:nvPr/>
        </p:nvSpPr>
        <p:spPr>
          <a:xfrm>
            <a:off x="8472458" y="4568642"/>
            <a:ext cx="548700" cy="3936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i="0" lang="en" sz="800" u="none" cap="none" strike="noStrike">
                <a:solidFill>
                  <a:srgbClr val="000000"/>
                </a:solidFill>
                <a:latin typeface="Poppins Medium"/>
                <a:ea typeface="Poppins Medium"/>
                <a:cs typeface="Poppins Medium"/>
                <a:sym typeface="Poppins Medium"/>
              </a:rPr>
              <a:t>‹#›</a:t>
            </a:fld>
            <a:endParaRPr i="0" sz="800" u="none" cap="none" strike="noStrike">
              <a:solidFill>
                <a:srgbClr val="000000"/>
              </a:solidFill>
              <a:latin typeface="Poppins Medium"/>
              <a:ea typeface="Poppins Medium"/>
              <a:cs typeface="Poppins Medium"/>
              <a:sym typeface="Poppins Medium"/>
            </a:endParaRPr>
          </a:p>
        </p:txBody>
      </p:sp>
      <p:sp>
        <p:nvSpPr>
          <p:cNvPr id="477" name="Google Shape;477;p98"/>
          <p:cNvSpPr txBox="1"/>
          <p:nvPr/>
        </p:nvSpPr>
        <p:spPr>
          <a:xfrm>
            <a:off x="274775" y="4614825"/>
            <a:ext cx="1125600" cy="34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800">
                <a:solidFill>
                  <a:srgbClr val="0E0E14"/>
                </a:solidFill>
                <a:latin typeface="Poppins Medium"/>
                <a:ea typeface="Poppins Medium"/>
                <a:cs typeface="Poppins Medium"/>
                <a:sym typeface="Poppins Medium"/>
              </a:rPr>
              <a:t>partner.native.fm</a:t>
            </a:r>
            <a:endParaRPr sz="800">
              <a:solidFill>
                <a:srgbClr val="0E0E14"/>
              </a:solidFill>
              <a:latin typeface="Poppins Medium"/>
              <a:ea typeface="Poppins Medium"/>
              <a:cs typeface="Poppins Medium"/>
              <a:sym typeface="Poppins Medium"/>
            </a:endParaRPr>
          </a:p>
        </p:txBody>
      </p:sp>
      <p:cxnSp>
        <p:nvCxnSpPr>
          <p:cNvPr id="478" name="Google Shape;478;p98"/>
          <p:cNvCxnSpPr/>
          <p:nvPr/>
        </p:nvCxnSpPr>
        <p:spPr>
          <a:xfrm>
            <a:off x="1409550" y="4778050"/>
            <a:ext cx="1090500" cy="0"/>
          </a:xfrm>
          <a:prstGeom prst="straightConnector1">
            <a:avLst/>
          </a:prstGeom>
          <a:noFill/>
          <a:ln cap="flat" cmpd="sng" w="9525">
            <a:solidFill>
              <a:srgbClr val="0E0E14"/>
            </a:solidFill>
            <a:prstDash val="solid"/>
            <a:round/>
            <a:headEnd len="med" w="med" type="none"/>
            <a:tailEnd len="med" w="med" type="none"/>
          </a:ln>
        </p:spPr>
      </p:cxnSp>
      <p:pic>
        <p:nvPicPr>
          <p:cNvPr id="479" name="Google Shape;479;p98"/>
          <p:cNvPicPr preferRelativeResize="0"/>
          <p:nvPr/>
        </p:nvPicPr>
        <p:blipFill>
          <a:blip r:embed="rId4">
            <a:alphaModFix/>
          </a:blip>
          <a:stretch>
            <a:fillRect/>
          </a:stretch>
        </p:blipFill>
        <p:spPr>
          <a:xfrm>
            <a:off x="0" y="131200"/>
            <a:ext cx="9144002" cy="488110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6B8F"/>
        </a:solidFill>
      </p:bgPr>
    </p:bg>
    <p:spTree>
      <p:nvGrpSpPr>
        <p:cNvPr id="483" name="Shape 483"/>
        <p:cNvGrpSpPr/>
        <p:nvPr/>
      </p:nvGrpSpPr>
      <p:grpSpPr>
        <a:xfrm>
          <a:off x="0" y="0"/>
          <a:ext cx="0" cy="0"/>
          <a:chOff x="0" y="0"/>
          <a:chExt cx="0" cy="0"/>
        </a:xfrm>
      </p:grpSpPr>
      <p:pic>
        <p:nvPicPr>
          <p:cNvPr id="484" name="Google Shape;484;p99"/>
          <p:cNvPicPr preferRelativeResize="0"/>
          <p:nvPr/>
        </p:nvPicPr>
        <p:blipFill>
          <a:blip r:embed="rId3">
            <a:alphaModFix/>
          </a:blip>
          <a:stretch>
            <a:fillRect/>
          </a:stretch>
        </p:blipFill>
        <p:spPr>
          <a:xfrm>
            <a:off x="8342925" y="320275"/>
            <a:ext cx="462551" cy="462551"/>
          </a:xfrm>
          <a:prstGeom prst="rect">
            <a:avLst/>
          </a:prstGeom>
          <a:noFill/>
          <a:ln>
            <a:noFill/>
          </a:ln>
        </p:spPr>
      </p:pic>
      <p:sp>
        <p:nvSpPr>
          <p:cNvPr id="485" name="Google Shape;485;p99"/>
          <p:cNvSpPr txBox="1"/>
          <p:nvPr/>
        </p:nvSpPr>
        <p:spPr>
          <a:xfrm>
            <a:off x="520325" y="3099050"/>
            <a:ext cx="42342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000">
                <a:solidFill>
                  <a:schemeClr val="lt1"/>
                </a:solidFill>
                <a:latin typeface="Poppins Light"/>
                <a:ea typeface="Poppins Light"/>
                <a:cs typeface="Poppins Light"/>
                <a:sym typeface="Poppins Light"/>
              </a:rPr>
              <a:t>Tickets</a:t>
            </a:r>
            <a:endParaRPr sz="4000">
              <a:solidFill>
                <a:schemeClr val="lt1"/>
              </a:solidFill>
              <a:latin typeface="Poppins Light"/>
              <a:ea typeface="Poppins Light"/>
              <a:cs typeface="Poppins Light"/>
              <a:sym typeface="Poppins Light"/>
            </a:endParaRPr>
          </a:p>
        </p:txBody>
      </p:sp>
      <p:cxnSp>
        <p:nvCxnSpPr>
          <p:cNvPr id="486" name="Google Shape;486;p99"/>
          <p:cNvCxnSpPr/>
          <p:nvPr/>
        </p:nvCxnSpPr>
        <p:spPr>
          <a:xfrm rot="10800000">
            <a:off x="-125" y="4184175"/>
            <a:ext cx="9370800" cy="0"/>
          </a:xfrm>
          <a:prstGeom prst="straightConnector1">
            <a:avLst/>
          </a:prstGeom>
          <a:noFill/>
          <a:ln cap="flat" cmpd="sng" w="19050">
            <a:solidFill>
              <a:schemeClr val="lt1"/>
            </a:solidFill>
            <a:prstDash val="solid"/>
            <a:round/>
            <a:headEnd len="med" w="med" type="none"/>
            <a:tailEnd len="med" w="med"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AFA"/>
        </a:solidFill>
      </p:bgPr>
    </p:bg>
    <p:spTree>
      <p:nvGrpSpPr>
        <p:cNvPr id="490" name="Shape 490"/>
        <p:cNvGrpSpPr/>
        <p:nvPr/>
      </p:nvGrpSpPr>
      <p:grpSpPr>
        <a:xfrm>
          <a:off x="0" y="0"/>
          <a:ext cx="0" cy="0"/>
          <a:chOff x="0" y="0"/>
          <a:chExt cx="0" cy="0"/>
        </a:xfrm>
      </p:grpSpPr>
      <p:pic>
        <p:nvPicPr>
          <p:cNvPr id="491" name="Google Shape;491;p100"/>
          <p:cNvPicPr preferRelativeResize="0"/>
          <p:nvPr/>
        </p:nvPicPr>
        <p:blipFill>
          <a:blip r:embed="rId3">
            <a:alphaModFix/>
          </a:blip>
          <a:stretch>
            <a:fillRect/>
          </a:stretch>
        </p:blipFill>
        <p:spPr>
          <a:xfrm>
            <a:off x="8342925" y="320275"/>
            <a:ext cx="462551" cy="462551"/>
          </a:xfrm>
          <a:prstGeom prst="rect">
            <a:avLst/>
          </a:prstGeom>
          <a:noFill/>
          <a:ln>
            <a:noFill/>
          </a:ln>
        </p:spPr>
      </p:pic>
      <p:sp>
        <p:nvSpPr>
          <p:cNvPr id="492" name="Google Shape;492;p100"/>
          <p:cNvSpPr txBox="1"/>
          <p:nvPr/>
        </p:nvSpPr>
        <p:spPr>
          <a:xfrm>
            <a:off x="8342933" y="4505042"/>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800">
                <a:latin typeface="Poppins"/>
                <a:ea typeface="Poppins"/>
                <a:cs typeface="Poppins"/>
                <a:sym typeface="Poppins"/>
              </a:rPr>
              <a:t>‹#›</a:t>
            </a:fld>
            <a:endParaRPr b="1" sz="800">
              <a:latin typeface="Poppins"/>
              <a:ea typeface="Poppins"/>
              <a:cs typeface="Poppins"/>
              <a:sym typeface="Poppins"/>
            </a:endParaRPr>
          </a:p>
        </p:txBody>
      </p:sp>
      <p:sp>
        <p:nvSpPr>
          <p:cNvPr id="493" name="Google Shape;493;p100"/>
          <p:cNvSpPr txBox="1"/>
          <p:nvPr/>
        </p:nvSpPr>
        <p:spPr>
          <a:xfrm>
            <a:off x="636875" y="574625"/>
            <a:ext cx="3726600" cy="8025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sz="3200">
                <a:solidFill>
                  <a:schemeClr val="dk1"/>
                </a:solidFill>
                <a:latin typeface="Poppins Medium"/>
                <a:ea typeface="Poppins Medium"/>
                <a:cs typeface="Poppins Medium"/>
                <a:sym typeface="Poppins Medium"/>
              </a:rPr>
              <a:t>Ticket Creation</a:t>
            </a:r>
            <a:endParaRPr sz="3200">
              <a:solidFill>
                <a:schemeClr val="dk1"/>
              </a:solidFill>
              <a:latin typeface="Poppins SemiBold"/>
              <a:ea typeface="Poppins SemiBold"/>
              <a:cs typeface="Poppins SemiBold"/>
              <a:sym typeface="Poppins SemiBold"/>
            </a:endParaRPr>
          </a:p>
        </p:txBody>
      </p:sp>
      <p:sp>
        <p:nvSpPr>
          <p:cNvPr id="494" name="Google Shape;494;p100"/>
          <p:cNvSpPr txBox="1"/>
          <p:nvPr/>
        </p:nvSpPr>
        <p:spPr>
          <a:xfrm>
            <a:off x="636875" y="1215100"/>
            <a:ext cx="5016900" cy="333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Poppins Light"/>
                <a:ea typeface="Poppins Light"/>
                <a:cs typeface="Poppins Light"/>
                <a:sym typeface="Poppins Light"/>
              </a:rPr>
              <a:t>Free or paid, ticketing is full of features to help make booking attendance to events easier and better for students. Native allows you to:</a:t>
            </a:r>
            <a:endParaRPr>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a:p>
            <a:pPr indent="-304800" lvl="0" marL="457200" rtl="0" algn="l">
              <a:spcBef>
                <a:spcPts val="0"/>
              </a:spcBef>
              <a:spcAft>
                <a:spcPts val="0"/>
              </a:spcAft>
              <a:buClr>
                <a:schemeClr val="dk1"/>
              </a:buClr>
              <a:buSzPts val="1200"/>
              <a:buFont typeface="Poppins Light"/>
              <a:buChar char="●"/>
            </a:pPr>
            <a:r>
              <a:rPr lang="en" sz="1200">
                <a:solidFill>
                  <a:schemeClr val="dk1"/>
                </a:solidFill>
                <a:latin typeface="Poppins Light"/>
                <a:ea typeface="Poppins Light"/>
                <a:cs typeface="Poppins Light"/>
                <a:sym typeface="Poppins Light"/>
              </a:rPr>
              <a:t>Automate Capacity Tracking</a:t>
            </a:r>
            <a:endParaRPr sz="1200">
              <a:solidFill>
                <a:schemeClr val="dk1"/>
              </a:solidFill>
              <a:latin typeface="Poppins Light"/>
              <a:ea typeface="Poppins Light"/>
              <a:cs typeface="Poppins Light"/>
              <a:sym typeface="Poppins Light"/>
            </a:endParaRPr>
          </a:p>
          <a:p>
            <a:pPr indent="0" lvl="0" marL="457200" rtl="0" algn="l">
              <a:spcBef>
                <a:spcPts val="0"/>
              </a:spcBef>
              <a:spcAft>
                <a:spcPts val="0"/>
              </a:spcAft>
              <a:buNone/>
            </a:pPr>
            <a:r>
              <a:t/>
            </a:r>
            <a:endParaRPr sz="1200">
              <a:solidFill>
                <a:schemeClr val="dk1"/>
              </a:solidFill>
              <a:latin typeface="Poppins Light"/>
              <a:ea typeface="Poppins Light"/>
              <a:cs typeface="Poppins Light"/>
              <a:sym typeface="Poppins Light"/>
            </a:endParaRPr>
          </a:p>
          <a:p>
            <a:pPr indent="-304800" lvl="0" marL="457200" rtl="0" algn="l">
              <a:spcBef>
                <a:spcPts val="0"/>
              </a:spcBef>
              <a:spcAft>
                <a:spcPts val="0"/>
              </a:spcAft>
              <a:buClr>
                <a:schemeClr val="dk1"/>
              </a:buClr>
              <a:buSzPts val="1200"/>
              <a:buFont typeface="Poppins Light"/>
              <a:buChar char="●"/>
            </a:pPr>
            <a:r>
              <a:rPr lang="en" sz="1200">
                <a:solidFill>
                  <a:schemeClr val="dk1"/>
                </a:solidFill>
                <a:latin typeface="Poppins Light"/>
                <a:ea typeface="Poppins Light"/>
                <a:cs typeface="Poppins Light"/>
                <a:sym typeface="Poppins Light"/>
              </a:rPr>
              <a:t>Add Ticket Questions</a:t>
            </a:r>
            <a:endParaRPr sz="1200">
              <a:solidFill>
                <a:schemeClr val="dk1"/>
              </a:solidFill>
              <a:latin typeface="Poppins Light"/>
              <a:ea typeface="Poppins Light"/>
              <a:cs typeface="Poppins Light"/>
              <a:sym typeface="Poppins Light"/>
            </a:endParaRPr>
          </a:p>
          <a:p>
            <a:pPr indent="0" lvl="0" marL="0" rtl="0" algn="l">
              <a:spcBef>
                <a:spcPts val="0"/>
              </a:spcBef>
              <a:spcAft>
                <a:spcPts val="0"/>
              </a:spcAft>
              <a:buNone/>
            </a:pPr>
            <a:r>
              <a:t/>
            </a:r>
            <a:endParaRPr sz="1200">
              <a:solidFill>
                <a:schemeClr val="dk1"/>
              </a:solidFill>
              <a:latin typeface="Poppins Light"/>
              <a:ea typeface="Poppins Light"/>
              <a:cs typeface="Poppins Light"/>
              <a:sym typeface="Poppins Light"/>
            </a:endParaRPr>
          </a:p>
          <a:p>
            <a:pPr indent="-304800" lvl="0" marL="457200" rtl="0" algn="l">
              <a:spcBef>
                <a:spcPts val="0"/>
              </a:spcBef>
              <a:spcAft>
                <a:spcPts val="0"/>
              </a:spcAft>
              <a:buClr>
                <a:schemeClr val="dk1"/>
              </a:buClr>
              <a:buSzPts val="1200"/>
              <a:buFont typeface="Poppins Light"/>
              <a:buChar char="●"/>
            </a:pPr>
            <a:r>
              <a:rPr lang="en" sz="1200">
                <a:solidFill>
                  <a:schemeClr val="dk1"/>
                </a:solidFill>
                <a:latin typeface="Poppins Light"/>
                <a:ea typeface="Poppins Light"/>
                <a:cs typeface="Poppins Light"/>
                <a:sym typeface="Poppins Light"/>
              </a:rPr>
              <a:t>Enable Promo Codes</a:t>
            </a:r>
            <a:endParaRPr sz="1200">
              <a:solidFill>
                <a:schemeClr val="dk1"/>
              </a:solidFill>
              <a:latin typeface="Poppins Light"/>
              <a:ea typeface="Poppins Light"/>
              <a:cs typeface="Poppins Light"/>
              <a:sym typeface="Poppins Light"/>
            </a:endParaRPr>
          </a:p>
          <a:p>
            <a:pPr indent="0" lvl="0" marL="0" rtl="0" algn="l">
              <a:spcBef>
                <a:spcPts val="0"/>
              </a:spcBef>
              <a:spcAft>
                <a:spcPts val="0"/>
              </a:spcAft>
              <a:buNone/>
            </a:pPr>
            <a:r>
              <a:t/>
            </a:r>
            <a:endParaRPr sz="1200">
              <a:solidFill>
                <a:schemeClr val="dk1"/>
              </a:solidFill>
              <a:latin typeface="Poppins Light"/>
              <a:ea typeface="Poppins Light"/>
              <a:cs typeface="Poppins Light"/>
              <a:sym typeface="Poppins Light"/>
            </a:endParaRPr>
          </a:p>
          <a:p>
            <a:pPr indent="-304800" lvl="0" marL="457200" rtl="0" algn="l">
              <a:spcBef>
                <a:spcPts val="0"/>
              </a:spcBef>
              <a:spcAft>
                <a:spcPts val="0"/>
              </a:spcAft>
              <a:buClr>
                <a:schemeClr val="dk1"/>
              </a:buClr>
              <a:buSzPts val="1200"/>
              <a:buFont typeface="Poppins Light"/>
              <a:buChar char="●"/>
            </a:pPr>
            <a:r>
              <a:rPr lang="en" sz="1200">
                <a:solidFill>
                  <a:schemeClr val="dk1"/>
                </a:solidFill>
                <a:latin typeface="Poppins Light"/>
                <a:ea typeface="Poppins Light"/>
                <a:cs typeface="Poppins Light"/>
                <a:sym typeface="Poppins Light"/>
              </a:rPr>
              <a:t>Allow Ticket Transfers</a:t>
            </a:r>
            <a:endParaRPr sz="1200">
              <a:solidFill>
                <a:schemeClr val="dk1"/>
              </a:solidFill>
              <a:latin typeface="Poppins Light"/>
              <a:ea typeface="Poppins Light"/>
              <a:cs typeface="Poppins Light"/>
              <a:sym typeface="Poppins Light"/>
            </a:endParaRPr>
          </a:p>
          <a:p>
            <a:pPr indent="0" lvl="0" marL="0" rtl="0" algn="l">
              <a:spcBef>
                <a:spcPts val="0"/>
              </a:spcBef>
              <a:spcAft>
                <a:spcPts val="0"/>
              </a:spcAft>
              <a:buNone/>
            </a:pPr>
            <a:r>
              <a:t/>
            </a:r>
            <a:endParaRPr sz="1200">
              <a:solidFill>
                <a:schemeClr val="dk1"/>
              </a:solidFill>
              <a:latin typeface="Poppins Light"/>
              <a:ea typeface="Poppins Light"/>
              <a:cs typeface="Poppins Light"/>
              <a:sym typeface="Poppins Light"/>
            </a:endParaRPr>
          </a:p>
          <a:p>
            <a:pPr indent="-304800" lvl="0" marL="457200" rtl="0" algn="l">
              <a:spcBef>
                <a:spcPts val="0"/>
              </a:spcBef>
              <a:spcAft>
                <a:spcPts val="0"/>
              </a:spcAft>
              <a:buClr>
                <a:schemeClr val="dk1"/>
              </a:buClr>
              <a:buSzPts val="1200"/>
              <a:buFont typeface="Poppins Light"/>
              <a:buChar char="●"/>
            </a:pPr>
            <a:r>
              <a:rPr lang="en" sz="1200">
                <a:solidFill>
                  <a:schemeClr val="dk1"/>
                </a:solidFill>
                <a:latin typeface="Poppins Light"/>
                <a:ea typeface="Poppins Light"/>
                <a:cs typeface="Poppins Light"/>
                <a:sym typeface="Poppins Light"/>
              </a:rPr>
              <a:t>Set Student &amp; Member Only</a:t>
            </a:r>
            <a:endParaRPr sz="1200">
              <a:solidFill>
                <a:schemeClr val="dk1"/>
              </a:solidFill>
              <a:latin typeface="Poppins Light"/>
              <a:ea typeface="Poppins Light"/>
              <a:cs typeface="Poppins Light"/>
              <a:sym typeface="Poppins Light"/>
            </a:endParaRPr>
          </a:p>
          <a:p>
            <a:pPr indent="0" lvl="0" marL="0" rtl="0" algn="l">
              <a:spcBef>
                <a:spcPts val="0"/>
              </a:spcBef>
              <a:spcAft>
                <a:spcPts val="0"/>
              </a:spcAft>
              <a:buNone/>
            </a:pPr>
            <a:r>
              <a:t/>
            </a:r>
            <a:endParaRPr sz="1200">
              <a:solidFill>
                <a:schemeClr val="dk1"/>
              </a:solidFill>
              <a:latin typeface="Poppins Light"/>
              <a:ea typeface="Poppins Light"/>
              <a:cs typeface="Poppins Light"/>
              <a:sym typeface="Poppins Light"/>
            </a:endParaRPr>
          </a:p>
          <a:p>
            <a:pPr indent="-304800" lvl="0" marL="457200" rtl="0" algn="l">
              <a:spcBef>
                <a:spcPts val="0"/>
              </a:spcBef>
              <a:spcAft>
                <a:spcPts val="0"/>
              </a:spcAft>
              <a:buClr>
                <a:schemeClr val="dk1"/>
              </a:buClr>
              <a:buSzPts val="1200"/>
              <a:buFont typeface="Poppins Light"/>
              <a:buChar char="●"/>
            </a:pPr>
            <a:r>
              <a:rPr lang="en" sz="1200">
                <a:solidFill>
                  <a:schemeClr val="dk1"/>
                </a:solidFill>
                <a:latin typeface="Poppins Light"/>
                <a:ea typeface="Poppins Light"/>
                <a:cs typeface="Poppins Light"/>
                <a:sym typeface="Poppins Light"/>
              </a:rPr>
              <a:t>Control Ticket Visibility e.g. on sale date or sold out</a:t>
            </a:r>
            <a:endParaRPr>
              <a:latin typeface="Poppins"/>
              <a:ea typeface="Poppins"/>
              <a:cs typeface="Poppins"/>
              <a:sym typeface="Poppins"/>
            </a:endParaRPr>
          </a:p>
        </p:txBody>
      </p:sp>
      <p:pic>
        <p:nvPicPr>
          <p:cNvPr id="495" name="Google Shape;495;p100"/>
          <p:cNvPicPr preferRelativeResize="0"/>
          <p:nvPr/>
        </p:nvPicPr>
        <p:blipFill rotWithShape="1">
          <a:blip r:embed="rId4">
            <a:alphaModFix/>
          </a:blip>
          <a:srcRect b="33505" l="29606" r="29606" t="11467"/>
          <a:stretch/>
        </p:blipFill>
        <p:spPr>
          <a:xfrm>
            <a:off x="5587088" y="2479672"/>
            <a:ext cx="2632552" cy="2663826"/>
          </a:xfrm>
          <a:prstGeom prst="rect">
            <a:avLst/>
          </a:prstGeom>
          <a:noFill/>
          <a:ln>
            <a:noFill/>
          </a:ln>
        </p:spPr>
      </p:pic>
      <p:pic>
        <p:nvPicPr>
          <p:cNvPr id="496" name="Google Shape;496;p100"/>
          <p:cNvPicPr preferRelativeResize="0"/>
          <p:nvPr/>
        </p:nvPicPr>
        <p:blipFill rotWithShape="1">
          <a:blip r:embed="rId5">
            <a:alphaModFix/>
          </a:blip>
          <a:srcRect b="10535" l="31398" r="31398" t="29056"/>
          <a:stretch/>
        </p:blipFill>
        <p:spPr>
          <a:xfrm>
            <a:off x="5736450" y="1"/>
            <a:ext cx="2333827" cy="28130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0" name="Shape 500"/>
        <p:cNvGrpSpPr/>
        <p:nvPr/>
      </p:nvGrpSpPr>
      <p:grpSpPr>
        <a:xfrm>
          <a:off x="0" y="0"/>
          <a:ext cx="0" cy="0"/>
          <a:chOff x="0" y="0"/>
          <a:chExt cx="0" cy="0"/>
        </a:xfrm>
      </p:grpSpPr>
      <p:sp>
        <p:nvSpPr>
          <p:cNvPr id="501" name="Google Shape;501;p101"/>
          <p:cNvSpPr txBox="1"/>
          <p:nvPr>
            <p:ph type="title"/>
          </p:nvPr>
        </p:nvSpPr>
        <p:spPr>
          <a:xfrm>
            <a:off x="493775" y="573450"/>
            <a:ext cx="4000500" cy="68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solidFill>
                  <a:schemeClr val="dk1"/>
                </a:solidFill>
                <a:latin typeface="Poppins Medium"/>
                <a:ea typeface="Poppins Medium"/>
                <a:cs typeface="Poppins Medium"/>
                <a:sym typeface="Poppins Medium"/>
              </a:rPr>
              <a:t>Ticket Purchase</a:t>
            </a:r>
            <a:endParaRPr sz="3200">
              <a:solidFill>
                <a:schemeClr val="dk1"/>
              </a:solidFill>
              <a:latin typeface="Poppins Medium"/>
              <a:ea typeface="Poppins Medium"/>
              <a:cs typeface="Poppins Medium"/>
              <a:sym typeface="Poppins Medium"/>
            </a:endParaRPr>
          </a:p>
        </p:txBody>
      </p:sp>
      <p:sp>
        <p:nvSpPr>
          <p:cNvPr id="502" name="Google Shape;502;p101"/>
          <p:cNvSpPr txBox="1"/>
          <p:nvPr>
            <p:ph idx="1" type="body"/>
          </p:nvPr>
        </p:nvSpPr>
        <p:spPr>
          <a:xfrm>
            <a:off x="393950" y="1569075"/>
            <a:ext cx="4148700" cy="2592600"/>
          </a:xfrm>
          <a:prstGeom prst="rect">
            <a:avLst/>
          </a:prstGeom>
        </p:spPr>
        <p:txBody>
          <a:bodyPr anchorCtr="0" anchor="t" bIns="91425" lIns="91425" spcFirstLastPara="1" rIns="91425" wrap="square" tIns="91425">
            <a:noAutofit/>
          </a:bodyPr>
          <a:lstStyle/>
          <a:p>
            <a:pPr indent="-133350" lvl="0" marL="285750" rtl="0" algn="l">
              <a:lnSpc>
                <a:spcPct val="115000"/>
              </a:lnSpc>
              <a:spcBef>
                <a:spcPts val="0"/>
              </a:spcBef>
              <a:spcAft>
                <a:spcPts val="0"/>
              </a:spcAft>
              <a:buClr>
                <a:schemeClr val="dk1"/>
              </a:buClr>
              <a:buSzPts val="1200"/>
              <a:buFont typeface="Poppins Light"/>
              <a:buChar char="●"/>
            </a:pPr>
            <a:r>
              <a:rPr lang="en" sz="1200">
                <a:solidFill>
                  <a:schemeClr val="dk1"/>
                </a:solidFill>
                <a:latin typeface="Poppins Light"/>
                <a:ea typeface="Poppins Light"/>
                <a:cs typeface="Poppins Light"/>
                <a:sym typeface="Poppins Light"/>
              </a:rPr>
              <a:t>A simple and speedy check out process for students</a:t>
            </a:r>
            <a:endParaRPr sz="12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200">
              <a:solidFill>
                <a:schemeClr val="dk1"/>
              </a:solidFill>
              <a:latin typeface="Poppins Light"/>
              <a:ea typeface="Poppins Light"/>
              <a:cs typeface="Poppins Light"/>
              <a:sym typeface="Poppins Light"/>
            </a:endParaRPr>
          </a:p>
          <a:p>
            <a:pPr indent="-133350" lvl="0" marL="285750" rtl="0" algn="l">
              <a:lnSpc>
                <a:spcPct val="115000"/>
              </a:lnSpc>
              <a:spcBef>
                <a:spcPts val="0"/>
              </a:spcBef>
              <a:spcAft>
                <a:spcPts val="0"/>
              </a:spcAft>
              <a:buClr>
                <a:schemeClr val="dk1"/>
              </a:buClr>
              <a:buSzPts val="1200"/>
              <a:buFont typeface="Poppins Light"/>
              <a:buChar char="●"/>
            </a:pPr>
            <a:r>
              <a:rPr lang="en" sz="1200">
                <a:solidFill>
                  <a:schemeClr val="dk1"/>
                </a:solidFill>
                <a:latin typeface="Poppins Light"/>
                <a:ea typeface="Poppins Light"/>
                <a:cs typeface="Poppins Light"/>
                <a:sym typeface="Poppins Light"/>
              </a:rPr>
              <a:t>Confirmation email sent to user</a:t>
            </a:r>
            <a:endParaRPr sz="12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200">
              <a:solidFill>
                <a:schemeClr val="dk1"/>
              </a:solidFill>
              <a:latin typeface="Poppins Light"/>
              <a:ea typeface="Poppins Light"/>
              <a:cs typeface="Poppins Light"/>
              <a:sym typeface="Poppins Light"/>
            </a:endParaRPr>
          </a:p>
          <a:p>
            <a:pPr indent="-133350" lvl="0" marL="285750" rtl="0" algn="l">
              <a:lnSpc>
                <a:spcPct val="115000"/>
              </a:lnSpc>
              <a:spcBef>
                <a:spcPts val="0"/>
              </a:spcBef>
              <a:spcAft>
                <a:spcPts val="0"/>
              </a:spcAft>
              <a:buClr>
                <a:schemeClr val="dk1"/>
              </a:buClr>
              <a:buSzPts val="1200"/>
              <a:buFont typeface="Poppins Light"/>
              <a:buChar char="●"/>
            </a:pPr>
            <a:r>
              <a:rPr lang="en" sz="1200">
                <a:solidFill>
                  <a:schemeClr val="dk1"/>
                </a:solidFill>
                <a:latin typeface="Poppins Light"/>
                <a:ea typeface="Poppins Light"/>
                <a:cs typeface="Poppins Light"/>
                <a:sym typeface="Poppins Light"/>
              </a:rPr>
              <a:t>Tickets also accessible via the native account</a:t>
            </a:r>
            <a:endParaRPr sz="12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200">
              <a:solidFill>
                <a:schemeClr val="dk1"/>
              </a:solidFill>
              <a:latin typeface="Poppins Light"/>
              <a:ea typeface="Poppins Light"/>
              <a:cs typeface="Poppins Light"/>
              <a:sym typeface="Poppins Light"/>
            </a:endParaRPr>
          </a:p>
          <a:p>
            <a:pPr indent="-133350" lvl="0" marL="285750" rtl="0" algn="l">
              <a:lnSpc>
                <a:spcPct val="115000"/>
              </a:lnSpc>
              <a:spcBef>
                <a:spcPts val="0"/>
              </a:spcBef>
              <a:spcAft>
                <a:spcPts val="0"/>
              </a:spcAft>
              <a:buClr>
                <a:schemeClr val="dk1"/>
              </a:buClr>
              <a:buSzPts val="1200"/>
              <a:buFont typeface="Poppins Light"/>
              <a:buChar char="●"/>
            </a:pPr>
            <a:r>
              <a:rPr lang="en" sz="1200">
                <a:solidFill>
                  <a:schemeClr val="dk1"/>
                </a:solidFill>
                <a:latin typeface="Poppins Light"/>
                <a:ea typeface="Poppins Light"/>
                <a:cs typeface="Poppins Light"/>
                <a:sym typeface="Poppins Light"/>
              </a:rPr>
              <a:t>Master Pass is a</a:t>
            </a:r>
            <a:r>
              <a:rPr lang="en" sz="1200">
                <a:solidFill>
                  <a:schemeClr val="dk1"/>
                </a:solidFill>
                <a:latin typeface="Poppins Light"/>
                <a:ea typeface="Poppins Light"/>
                <a:cs typeface="Poppins Light"/>
                <a:sym typeface="Poppins Light"/>
              </a:rPr>
              <a:t> unique QR code that can be downloaded to mobile wallets</a:t>
            </a:r>
            <a:endParaRPr sz="1200">
              <a:solidFill>
                <a:schemeClr val="dk1"/>
              </a:solidFill>
              <a:latin typeface="Poppins Light"/>
              <a:ea typeface="Poppins Light"/>
              <a:cs typeface="Poppins Light"/>
              <a:sym typeface="Poppins Light"/>
            </a:endParaRPr>
          </a:p>
        </p:txBody>
      </p:sp>
      <p:sp>
        <p:nvSpPr>
          <p:cNvPr id="503" name="Google Shape;503;p101"/>
          <p:cNvSpPr txBox="1"/>
          <p:nvPr/>
        </p:nvSpPr>
        <p:spPr>
          <a:xfrm>
            <a:off x="8472458" y="459186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800">
                <a:solidFill>
                  <a:schemeClr val="dk1"/>
                </a:solidFill>
                <a:latin typeface="Poppins SemiBold"/>
                <a:ea typeface="Poppins SemiBold"/>
                <a:cs typeface="Poppins SemiBold"/>
                <a:sym typeface="Poppins SemiBold"/>
              </a:rPr>
              <a:t>‹#›</a:t>
            </a:fld>
            <a:endParaRPr sz="800">
              <a:solidFill>
                <a:schemeClr val="dk1"/>
              </a:solidFill>
              <a:latin typeface="Poppins SemiBold"/>
              <a:ea typeface="Poppins SemiBold"/>
              <a:cs typeface="Poppins SemiBold"/>
              <a:sym typeface="Poppins SemiBold"/>
            </a:endParaRPr>
          </a:p>
        </p:txBody>
      </p:sp>
      <p:pic>
        <p:nvPicPr>
          <p:cNvPr id="504" name="Google Shape;504;p101"/>
          <p:cNvPicPr preferRelativeResize="0"/>
          <p:nvPr/>
        </p:nvPicPr>
        <p:blipFill>
          <a:blip r:embed="rId3">
            <a:alphaModFix/>
          </a:blip>
          <a:stretch>
            <a:fillRect/>
          </a:stretch>
        </p:blipFill>
        <p:spPr>
          <a:xfrm>
            <a:off x="8458750" y="270350"/>
            <a:ext cx="423701" cy="423701"/>
          </a:xfrm>
          <a:prstGeom prst="rect">
            <a:avLst/>
          </a:prstGeom>
          <a:noFill/>
          <a:ln>
            <a:noFill/>
          </a:ln>
        </p:spPr>
      </p:pic>
      <p:sp>
        <p:nvSpPr>
          <p:cNvPr id="505" name="Google Shape;505;p101"/>
          <p:cNvSpPr txBox="1"/>
          <p:nvPr/>
        </p:nvSpPr>
        <p:spPr>
          <a:xfrm>
            <a:off x="274775" y="4614825"/>
            <a:ext cx="1125600" cy="34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800">
                <a:solidFill>
                  <a:srgbClr val="0E0E14"/>
                </a:solidFill>
                <a:latin typeface="Poppins Medium"/>
                <a:ea typeface="Poppins Medium"/>
                <a:cs typeface="Poppins Medium"/>
                <a:sym typeface="Poppins Medium"/>
              </a:rPr>
              <a:t>partner.native.fm</a:t>
            </a:r>
            <a:endParaRPr sz="800">
              <a:solidFill>
                <a:srgbClr val="0E0E14"/>
              </a:solidFill>
              <a:latin typeface="Poppins Medium"/>
              <a:ea typeface="Poppins Medium"/>
              <a:cs typeface="Poppins Medium"/>
              <a:sym typeface="Poppins Medium"/>
            </a:endParaRPr>
          </a:p>
        </p:txBody>
      </p:sp>
      <p:cxnSp>
        <p:nvCxnSpPr>
          <p:cNvPr id="506" name="Google Shape;506;p101"/>
          <p:cNvCxnSpPr/>
          <p:nvPr/>
        </p:nvCxnSpPr>
        <p:spPr>
          <a:xfrm>
            <a:off x="1409550" y="4778050"/>
            <a:ext cx="1090500" cy="0"/>
          </a:xfrm>
          <a:prstGeom prst="straightConnector1">
            <a:avLst/>
          </a:prstGeom>
          <a:noFill/>
          <a:ln cap="flat" cmpd="sng" w="9525">
            <a:solidFill>
              <a:srgbClr val="0E0E14"/>
            </a:solidFill>
            <a:prstDash val="solid"/>
            <a:round/>
            <a:headEnd len="med" w="med" type="none"/>
            <a:tailEnd len="med" w="med" type="none"/>
          </a:ln>
        </p:spPr>
      </p:cxnSp>
      <p:pic>
        <p:nvPicPr>
          <p:cNvPr id="507" name="Google Shape;507;p101"/>
          <p:cNvPicPr preferRelativeResize="0"/>
          <p:nvPr/>
        </p:nvPicPr>
        <p:blipFill>
          <a:blip r:embed="rId4">
            <a:alphaModFix/>
          </a:blip>
          <a:stretch>
            <a:fillRect/>
          </a:stretch>
        </p:blipFill>
        <p:spPr>
          <a:xfrm>
            <a:off x="5240575" y="152400"/>
            <a:ext cx="2873764" cy="4838700"/>
          </a:xfrm>
          <a:prstGeom prst="rect">
            <a:avLst/>
          </a:prstGeom>
          <a:noFill/>
          <a:ln cap="flat" cmpd="sng" w="9525">
            <a:solidFill>
              <a:schemeClr val="accent2"/>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6B8F"/>
        </a:solidFill>
      </p:bgPr>
    </p:bg>
    <p:spTree>
      <p:nvGrpSpPr>
        <p:cNvPr id="511" name="Shape 511"/>
        <p:cNvGrpSpPr/>
        <p:nvPr/>
      </p:nvGrpSpPr>
      <p:grpSpPr>
        <a:xfrm>
          <a:off x="0" y="0"/>
          <a:ext cx="0" cy="0"/>
          <a:chOff x="0" y="0"/>
          <a:chExt cx="0" cy="0"/>
        </a:xfrm>
      </p:grpSpPr>
      <p:pic>
        <p:nvPicPr>
          <p:cNvPr id="512" name="Google Shape;512;p102"/>
          <p:cNvPicPr preferRelativeResize="0"/>
          <p:nvPr/>
        </p:nvPicPr>
        <p:blipFill>
          <a:blip r:embed="rId3">
            <a:alphaModFix/>
          </a:blip>
          <a:stretch>
            <a:fillRect/>
          </a:stretch>
        </p:blipFill>
        <p:spPr>
          <a:xfrm>
            <a:off x="8342925" y="320275"/>
            <a:ext cx="462551" cy="462551"/>
          </a:xfrm>
          <a:prstGeom prst="rect">
            <a:avLst/>
          </a:prstGeom>
          <a:noFill/>
          <a:ln>
            <a:noFill/>
          </a:ln>
        </p:spPr>
      </p:pic>
      <p:sp>
        <p:nvSpPr>
          <p:cNvPr id="513" name="Google Shape;513;p102"/>
          <p:cNvSpPr txBox="1"/>
          <p:nvPr/>
        </p:nvSpPr>
        <p:spPr>
          <a:xfrm>
            <a:off x="520325" y="3099050"/>
            <a:ext cx="60069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000">
                <a:solidFill>
                  <a:schemeClr val="lt1"/>
                </a:solidFill>
                <a:latin typeface="Poppins Light"/>
                <a:ea typeface="Poppins Light"/>
                <a:cs typeface="Poppins Light"/>
                <a:sym typeface="Poppins Light"/>
              </a:rPr>
              <a:t>Attendance</a:t>
            </a:r>
            <a:endParaRPr sz="4000">
              <a:solidFill>
                <a:schemeClr val="lt1"/>
              </a:solidFill>
              <a:latin typeface="Poppins Light"/>
              <a:ea typeface="Poppins Light"/>
              <a:cs typeface="Poppins Light"/>
              <a:sym typeface="Poppins Light"/>
            </a:endParaRPr>
          </a:p>
        </p:txBody>
      </p:sp>
      <p:cxnSp>
        <p:nvCxnSpPr>
          <p:cNvPr id="514" name="Google Shape;514;p102"/>
          <p:cNvCxnSpPr/>
          <p:nvPr/>
        </p:nvCxnSpPr>
        <p:spPr>
          <a:xfrm rot="10800000">
            <a:off x="-125" y="4184175"/>
            <a:ext cx="9370800" cy="0"/>
          </a:xfrm>
          <a:prstGeom prst="straightConnector1">
            <a:avLst/>
          </a:prstGeom>
          <a:noFill/>
          <a:ln cap="flat" cmpd="sng" w="19050">
            <a:solidFill>
              <a:schemeClr val="lt1"/>
            </a:solidFill>
            <a:prstDash val="solid"/>
            <a:round/>
            <a:headEnd len="med" w="med" type="none"/>
            <a:tailEnd len="med" w="med"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8" name="Shape 518"/>
        <p:cNvGrpSpPr/>
        <p:nvPr/>
      </p:nvGrpSpPr>
      <p:grpSpPr>
        <a:xfrm>
          <a:off x="0" y="0"/>
          <a:ext cx="0" cy="0"/>
          <a:chOff x="0" y="0"/>
          <a:chExt cx="0" cy="0"/>
        </a:xfrm>
      </p:grpSpPr>
      <p:sp>
        <p:nvSpPr>
          <p:cNvPr id="519" name="Google Shape;519;p103"/>
          <p:cNvSpPr txBox="1"/>
          <p:nvPr>
            <p:ph type="title"/>
          </p:nvPr>
        </p:nvSpPr>
        <p:spPr>
          <a:xfrm>
            <a:off x="571500" y="427425"/>
            <a:ext cx="4752300" cy="81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solidFill>
                  <a:schemeClr val="dk1"/>
                </a:solidFill>
                <a:latin typeface="Poppins Medium"/>
                <a:ea typeface="Poppins Medium"/>
                <a:cs typeface="Poppins Medium"/>
                <a:sym typeface="Poppins Medium"/>
              </a:rPr>
              <a:t>Native </a:t>
            </a:r>
            <a:r>
              <a:rPr lang="en" sz="3200">
                <a:solidFill>
                  <a:schemeClr val="dk1"/>
                </a:solidFill>
                <a:latin typeface="Poppins Medium"/>
                <a:ea typeface="Poppins Medium"/>
                <a:cs typeface="Poppins Medium"/>
                <a:sym typeface="Poppins Medium"/>
              </a:rPr>
              <a:t>Scanning App</a:t>
            </a:r>
            <a:endParaRPr sz="3200">
              <a:solidFill>
                <a:schemeClr val="dk1"/>
              </a:solidFill>
              <a:latin typeface="Poppins Medium"/>
              <a:ea typeface="Poppins Medium"/>
              <a:cs typeface="Poppins Medium"/>
              <a:sym typeface="Poppins Medium"/>
            </a:endParaRPr>
          </a:p>
        </p:txBody>
      </p:sp>
      <p:sp>
        <p:nvSpPr>
          <p:cNvPr id="520" name="Google Shape;520;p103"/>
          <p:cNvSpPr txBox="1"/>
          <p:nvPr>
            <p:ph idx="1" type="body"/>
          </p:nvPr>
        </p:nvSpPr>
        <p:spPr>
          <a:xfrm>
            <a:off x="571500" y="1274675"/>
            <a:ext cx="4752300" cy="25005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a:solidFill>
                  <a:schemeClr val="dk1"/>
                </a:solidFill>
                <a:latin typeface="Poppins Light"/>
                <a:ea typeface="Poppins Light"/>
                <a:cs typeface="Poppins Light"/>
                <a:sym typeface="Poppins Light"/>
              </a:rPr>
              <a:t>Available for both iOS and Android, is a free tool that allows you to keep track of attendance at your events. You can scan tickets, see real-time attendance analytics, and record who attended after the event finishes. T</a:t>
            </a:r>
            <a:r>
              <a:rPr lang="en">
                <a:solidFill>
                  <a:schemeClr val="dk1"/>
                </a:solidFill>
                <a:latin typeface="Poppins Light"/>
                <a:ea typeface="Poppins Light"/>
                <a:cs typeface="Poppins Light"/>
                <a:sym typeface="Poppins Light"/>
              </a:rPr>
              <a:t>he app also lets you sell box office tickets effortlessly with a few taps.</a:t>
            </a:r>
            <a:endParaRPr>
              <a:solidFill>
                <a:schemeClr val="dk1"/>
              </a:solidFill>
              <a:latin typeface="Poppins Light"/>
              <a:ea typeface="Poppins Light"/>
              <a:cs typeface="Poppins Light"/>
              <a:sym typeface="Poppins Light"/>
            </a:endParaRPr>
          </a:p>
          <a:p>
            <a:pPr indent="0" lvl="0" marL="0" rtl="0" algn="l">
              <a:lnSpc>
                <a:spcPct val="150000"/>
              </a:lnSpc>
              <a:spcBef>
                <a:spcPts val="0"/>
              </a:spcBef>
              <a:spcAft>
                <a:spcPts val="0"/>
              </a:spcAft>
              <a:buClr>
                <a:schemeClr val="dk1"/>
              </a:buClr>
              <a:buSzPts val="1100"/>
              <a:buFont typeface="Arial"/>
              <a:buNone/>
            </a:pPr>
            <a:r>
              <a:t/>
            </a:r>
            <a:endParaRPr>
              <a:solidFill>
                <a:schemeClr val="dk1"/>
              </a:solidFill>
              <a:latin typeface="Poppins Light"/>
              <a:ea typeface="Poppins Light"/>
              <a:cs typeface="Poppins Light"/>
              <a:sym typeface="Poppins Light"/>
            </a:endParaRPr>
          </a:p>
          <a:p>
            <a:pPr indent="0" lvl="0" marL="0" rtl="0" algn="l">
              <a:lnSpc>
                <a:spcPct val="150000"/>
              </a:lnSpc>
              <a:spcBef>
                <a:spcPts val="0"/>
              </a:spcBef>
              <a:spcAft>
                <a:spcPts val="0"/>
              </a:spcAft>
              <a:buClr>
                <a:schemeClr val="dk1"/>
              </a:buClr>
              <a:buSzPts val="1100"/>
              <a:buFont typeface="Arial"/>
              <a:buNone/>
            </a:pPr>
            <a:r>
              <a:rPr lang="en">
                <a:solidFill>
                  <a:schemeClr val="dk1"/>
                </a:solidFill>
                <a:latin typeface="Poppins Light"/>
                <a:ea typeface="Poppins Light"/>
                <a:cs typeface="Poppins Light"/>
                <a:sym typeface="Poppins Light"/>
              </a:rPr>
              <a:t>Once you have activated your account, your login details will work with the scanning app!</a:t>
            </a:r>
            <a:endParaRPr>
              <a:solidFill>
                <a:schemeClr val="dk1"/>
              </a:solidFill>
              <a:latin typeface="Poppins Light"/>
              <a:ea typeface="Poppins Light"/>
              <a:cs typeface="Poppins Light"/>
              <a:sym typeface="Poppins Light"/>
            </a:endParaRPr>
          </a:p>
        </p:txBody>
      </p:sp>
      <p:sp>
        <p:nvSpPr>
          <p:cNvPr id="521" name="Google Shape;521;p103"/>
          <p:cNvSpPr txBox="1"/>
          <p:nvPr/>
        </p:nvSpPr>
        <p:spPr>
          <a:xfrm>
            <a:off x="8472458" y="459186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800">
                <a:solidFill>
                  <a:schemeClr val="dk1"/>
                </a:solidFill>
                <a:latin typeface="Poppins SemiBold"/>
                <a:ea typeface="Poppins SemiBold"/>
                <a:cs typeface="Poppins SemiBold"/>
                <a:sym typeface="Poppins SemiBold"/>
              </a:rPr>
              <a:t>‹#›</a:t>
            </a:fld>
            <a:endParaRPr sz="800">
              <a:solidFill>
                <a:schemeClr val="dk1"/>
              </a:solidFill>
              <a:latin typeface="Poppins SemiBold"/>
              <a:ea typeface="Poppins SemiBold"/>
              <a:cs typeface="Poppins SemiBold"/>
              <a:sym typeface="Poppins SemiBold"/>
            </a:endParaRPr>
          </a:p>
        </p:txBody>
      </p:sp>
      <p:pic>
        <p:nvPicPr>
          <p:cNvPr id="522" name="Google Shape;522;p103"/>
          <p:cNvPicPr preferRelativeResize="0"/>
          <p:nvPr/>
        </p:nvPicPr>
        <p:blipFill>
          <a:blip r:embed="rId3">
            <a:alphaModFix/>
          </a:blip>
          <a:stretch>
            <a:fillRect/>
          </a:stretch>
        </p:blipFill>
        <p:spPr>
          <a:xfrm>
            <a:off x="8458750" y="270350"/>
            <a:ext cx="423701" cy="423701"/>
          </a:xfrm>
          <a:prstGeom prst="rect">
            <a:avLst/>
          </a:prstGeom>
          <a:noFill/>
          <a:ln>
            <a:noFill/>
          </a:ln>
        </p:spPr>
      </p:pic>
      <p:sp>
        <p:nvSpPr>
          <p:cNvPr id="523" name="Google Shape;523;p103"/>
          <p:cNvSpPr txBox="1"/>
          <p:nvPr/>
        </p:nvSpPr>
        <p:spPr>
          <a:xfrm>
            <a:off x="274775" y="4614825"/>
            <a:ext cx="1125600" cy="34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800">
                <a:solidFill>
                  <a:srgbClr val="0E0E14"/>
                </a:solidFill>
                <a:latin typeface="Poppins Medium"/>
                <a:ea typeface="Poppins Medium"/>
                <a:cs typeface="Poppins Medium"/>
                <a:sym typeface="Poppins Medium"/>
              </a:rPr>
              <a:t>partner.native.fm</a:t>
            </a:r>
            <a:endParaRPr sz="800">
              <a:solidFill>
                <a:srgbClr val="0E0E14"/>
              </a:solidFill>
              <a:latin typeface="Poppins Medium"/>
              <a:ea typeface="Poppins Medium"/>
              <a:cs typeface="Poppins Medium"/>
              <a:sym typeface="Poppins Medium"/>
            </a:endParaRPr>
          </a:p>
        </p:txBody>
      </p:sp>
      <p:cxnSp>
        <p:nvCxnSpPr>
          <p:cNvPr id="524" name="Google Shape;524;p103"/>
          <p:cNvCxnSpPr/>
          <p:nvPr/>
        </p:nvCxnSpPr>
        <p:spPr>
          <a:xfrm>
            <a:off x="1409550" y="4778050"/>
            <a:ext cx="1090500" cy="0"/>
          </a:xfrm>
          <a:prstGeom prst="straightConnector1">
            <a:avLst/>
          </a:prstGeom>
          <a:noFill/>
          <a:ln cap="flat" cmpd="sng" w="9525">
            <a:solidFill>
              <a:srgbClr val="0E0E14"/>
            </a:solidFill>
            <a:prstDash val="solid"/>
            <a:round/>
            <a:headEnd len="med" w="med" type="none"/>
            <a:tailEnd len="med" w="med" type="none"/>
          </a:ln>
        </p:spPr>
      </p:cxnSp>
      <p:pic>
        <p:nvPicPr>
          <p:cNvPr id="525" name="Google Shape;525;p103"/>
          <p:cNvPicPr preferRelativeResize="0"/>
          <p:nvPr/>
        </p:nvPicPr>
        <p:blipFill rotWithShape="1">
          <a:blip r:embed="rId4">
            <a:alphaModFix/>
          </a:blip>
          <a:srcRect b="15309" l="24198" r="26557" t="16070"/>
          <a:stretch/>
        </p:blipFill>
        <p:spPr>
          <a:xfrm>
            <a:off x="5091750" y="740900"/>
            <a:ext cx="3790700" cy="4402601"/>
          </a:xfrm>
          <a:prstGeom prst="rect">
            <a:avLst/>
          </a:prstGeom>
          <a:noFill/>
          <a:ln>
            <a:noFill/>
          </a:ln>
        </p:spPr>
      </p:pic>
      <p:pic>
        <p:nvPicPr>
          <p:cNvPr id="526" name="Google Shape;526;p103"/>
          <p:cNvPicPr preferRelativeResize="0"/>
          <p:nvPr/>
        </p:nvPicPr>
        <p:blipFill>
          <a:blip r:embed="rId5">
            <a:alphaModFix/>
          </a:blip>
          <a:stretch>
            <a:fillRect/>
          </a:stretch>
        </p:blipFill>
        <p:spPr>
          <a:xfrm>
            <a:off x="645250" y="3367900"/>
            <a:ext cx="2804425" cy="393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6B8F"/>
        </a:solidFill>
      </p:bgPr>
    </p:bg>
    <p:spTree>
      <p:nvGrpSpPr>
        <p:cNvPr id="530" name="Shape 530"/>
        <p:cNvGrpSpPr/>
        <p:nvPr/>
      </p:nvGrpSpPr>
      <p:grpSpPr>
        <a:xfrm>
          <a:off x="0" y="0"/>
          <a:ext cx="0" cy="0"/>
          <a:chOff x="0" y="0"/>
          <a:chExt cx="0" cy="0"/>
        </a:xfrm>
      </p:grpSpPr>
      <p:pic>
        <p:nvPicPr>
          <p:cNvPr id="531" name="Google Shape;531;p104"/>
          <p:cNvPicPr preferRelativeResize="0"/>
          <p:nvPr/>
        </p:nvPicPr>
        <p:blipFill>
          <a:blip r:embed="rId3">
            <a:alphaModFix/>
          </a:blip>
          <a:stretch>
            <a:fillRect/>
          </a:stretch>
        </p:blipFill>
        <p:spPr>
          <a:xfrm>
            <a:off x="8342925" y="320275"/>
            <a:ext cx="462551" cy="462551"/>
          </a:xfrm>
          <a:prstGeom prst="rect">
            <a:avLst/>
          </a:prstGeom>
          <a:noFill/>
          <a:ln>
            <a:noFill/>
          </a:ln>
        </p:spPr>
      </p:pic>
      <p:sp>
        <p:nvSpPr>
          <p:cNvPr id="532" name="Google Shape;532;p104"/>
          <p:cNvSpPr txBox="1"/>
          <p:nvPr/>
        </p:nvSpPr>
        <p:spPr>
          <a:xfrm>
            <a:off x="497900" y="3059025"/>
            <a:ext cx="58722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000">
                <a:solidFill>
                  <a:schemeClr val="lt1"/>
                </a:solidFill>
                <a:latin typeface="Poppins Light"/>
                <a:ea typeface="Poppins Light"/>
                <a:cs typeface="Poppins Light"/>
                <a:sym typeface="Poppins Light"/>
              </a:rPr>
              <a:t>Feature Spotlight</a:t>
            </a:r>
            <a:endParaRPr sz="4000">
              <a:solidFill>
                <a:schemeClr val="lt1"/>
              </a:solidFill>
              <a:latin typeface="Poppins Light"/>
              <a:ea typeface="Poppins Light"/>
              <a:cs typeface="Poppins Light"/>
              <a:sym typeface="Poppins Light"/>
            </a:endParaRPr>
          </a:p>
        </p:txBody>
      </p:sp>
      <p:cxnSp>
        <p:nvCxnSpPr>
          <p:cNvPr id="533" name="Google Shape;533;p104"/>
          <p:cNvCxnSpPr/>
          <p:nvPr/>
        </p:nvCxnSpPr>
        <p:spPr>
          <a:xfrm rot="10800000">
            <a:off x="-125" y="4184175"/>
            <a:ext cx="9370800" cy="0"/>
          </a:xfrm>
          <a:prstGeom prst="straightConnector1">
            <a:avLst/>
          </a:prstGeom>
          <a:noFill/>
          <a:ln cap="flat" cmpd="sng" w="19050">
            <a:solidFill>
              <a:schemeClr val="lt1"/>
            </a:solidFill>
            <a:prstDash val="solid"/>
            <a:round/>
            <a:headEnd len="med" w="med" type="none"/>
            <a:tailEnd len="med" w="med"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EF1"/>
        </a:solidFill>
      </p:bgPr>
    </p:bg>
    <p:spTree>
      <p:nvGrpSpPr>
        <p:cNvPr id="537" name="Shape 537"/>
        <p:cNvGrpSpPr/>
        <p:nvPr/>
      </p:nvGrpSpPr>
      <p:grpSpPr>
        <a:xfrm>
          <a:off x="0" y="0"/>
          <a:ext cx="0" cy="0"/>
          <a:chOff x="0" y="0"/>
          <a:chExt cx="0" cy="0"/>
        </a:xfrm>
      </p:grpSpPr>
      <p:sp>
        <p:nvSpPr>
          <p:cNvPr id="538" name="Google Shape;538;p105"/>
          <p:cNvSpPr/>
          <p:nvPr/>
        </p:nvSpPr>
        <p:spPr>
          <a:xfrm>
            <a:off x="6413475" y="-528250"/>
            <a:ext cx="3337500" cy="5068200"/>
          </a:xfrm>
          <a:prstGeom prst="roundRect">
            <a:avLst>
              <a:gd fmla="val 8076"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105"/>
          <p:cNvSpPr txBox="1"/>
          <p:nvPr>
            <p:ph type="title"/>
          </p:nvPr>
        </p:nvSpPr>
        <p:spPr>
          <a:xfrm>
            <a:off x="567000" y="479600"/>
            <a:ext cx="6510300" cy="55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3200">
                <a:solidFill>
                  <a:schemeClr val="dk1"/>
                </a:solidFill>
                <a:latin typeface="Poppins Medium"/>
                <a:ea typeface="Poppins Medium"/>
                <a:cs typeface="Poppins Medium"/>
                <a:sym typeface="Poppins Medium"/>
              </a:rPr>
              <a:t>Customer Service</a:t>
            </a:r>
            <a:r>
              <a:rPr lang="en" sz="3200">
                <a:solidFill>
                  <a:schemeClr val="dk1"/>
                </a:solidFill>
              </a:rPr>
              <a:t> </a:t>
            </a:r>
            <a:endParaRPr sz="3200">
              <a:solidFill>
                <a:schemeClr val="dk1"/>
              </a:solidFill>
            </a:endParaRPr>
          </a:p>
        </p:txBody>
      </p:sp>
      <p:pic>
        <p:nvPicPr>
          <p:cNvPr id="540" name="Google Shape;540;p105"/>
          <p:cNvPicPr preferRelativeResize="0"/>
          <p:nvPr/>
        </p:nvPicPr>
        <p:blipFill rotWithShape="1">
          <a:blip r:embed="rId3">
            <a:alphaModFix/>
          </a:blip>
          <a:srcRect b="0" l="0" r="0" t="0"/>
          <a:stretch/>
        </p:blipFill>
        <p:spPr>
          <a:xfrm>
            <a:off x="8472450" y="274400"/>
            <a:ext cx="447675" cy="447675"/>
          </a:xfrm>
          <a:prstGeom prst="rect">
            <a:avLst/>
          </a:prstGeom>
          <a:noFill/>
          <a:ln>
            <a:noFill/>
          </a:ln>
        </p:spPr>
      </p:pic>
      <p:sp>
        <p:nvSpPr>
          <p:cNvPr id="541" name="Google Shape;541;p105"/>
          <p:cNvSpPr txBox="1"/>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i="0" lang="en" sz="800" u="none" cap="none" strike="noStrike">
                <a:solidFill>
                  <a:srgbClr val="000000"/>
                </a:solidFill>
                <a:latin typeface="Poppins Medium"/>
                <a:ea typeface="Poppins Medium"/>
                <a:cs typeface="Poppins Medium"/>
                <a:sym typeface="Poppins Medium"/>
              </a:rPr>
              <a:t>‹#›</a:t>
            </a:fld>
            <a:endParaRPr i="0" sz="800" u="none" cap="none" strike="noStrike">
              <a:solidFill>
                <a:srgbClr val="000000"/>
              </a:solidFill>
              <a:latin typeface="Poppins Medium"/>
              <a:ea typeface="Poppins Medium"/>
              <a:cs typeface="Poppins Medium"/>
              <a:sym typeface="Poppins Medium"/>
            </a:endParaRPr>
          </a:p>
        </p:txBody>
      </p:sp>
      <p:sp>
        <p:nvSpPr>
          <p:cNvPr id="542" name="Google Shape;542;p105"/>
          <p:cNvSpPr txBox="1"/>
          <p:nvPr/>
        </p:nvSpPr>
        <p:spPr>
          <a:xfrm>
            <a:off x="274775" y="4614825"/>
            <a:ext cx="1125600" cy="34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800">
                <a:solidFill>
                  <a:srgbClr val="0E0E14"/>
                </a:solidFill>
                <a:latin typeface="Poppins Medium"/>
                <a:ea typeface="Poppins Medium"/>
                <a:cs typeface="Poppins Medium"/>
                <a:sym typeface="Poppins Medium"/>
              </a:rPr>
              <a:t>partner.native.fm</a:t>
            </a:r>
            <a:endParaRPr sz="800">
              <a:solidFill>
                <a:srgbClr val="0E0E14"/>
              </a:solidFill>
              <a:latin typeface="Poppins Medium"/>
              <a:ea typeface="Poppins Medium"/>
              <a:cs typeface="Poppins Medium"/>
              <a:sym typeface="Poppins Medium"/>
            </a:endParaRPr>
          </a:p>
        </p:txBody>
      </p:sp>
      <p:cxnSp>
        <p:nvCxnSpPr>
          <p:cNvPr id="543" name="Google Shape;543;p105"/>
          <p:cNvCxnSpPr/>
          <p:nvPr/>
        </p:nvCxnSpPr>
        <p:spPr>
          <a:xfrm>
            <a:off x="1409550" y="4778050"/>
            <a:ext cx="1090500" cy="0"/>
          </a:xfrm>
          <a:prstGeom prst="straightConnector1">
            <a:avLst/>
          </a:prstGeom>
          <a:noFill/>
          <a:ln cap="flat" cmpd="sng" w="9525">
            <a:solidFill>
              <a:srgbClr val="0E0E14"/>
            </a:solidFill>
            <a:prstDash val="solid"/>
            <a:round/>
            <a:headEnd len="med" w="med" type="none"/>
            <a:tailEnd len="med" w="med" type="none"/>
          </a:ln>
        </p:spPr>
      </p:cxnSp>
      <p:pic>
        <p:nvPicPr>
          <p:cNvPr id="544" name="Google Shape;544;p105"/>
          <p:cNvPicPr preferRelativeResize="0"/>
          <p:nvPr/>
        </p:nvPicPr>
        <p:blipFill rotWithShape="1">
          <a:blip r:embed="rId4">
            <a:alphaModFix/>
          </a:blip>
          <a:srcRect b="14835" l="0" r="0" t="0"/>
          <a:stretch/>
        </p:blipFill>
        <p:spPr>
          <a:xfrm>
            <a:off x="4328050" y="2633675"/>
            <a:ext cx="1968250" cy="2509824"/>
          </a:xfrm>
          <a:prstGeom prst="rect">
            <a:avLst/>
          </a:prstGeom>
          <a:noFill/>
          <a:ln>
            <a:noFill/>
          </a:ln>
        </p:spPr>
      </p:pic>
      <p:sp>
        <p:nvSpPr>
          <p:cNvPr id="545" name="Google Shape;545;p105"/>
          <p:cNvSpPr txBox="1"/>
          <p:nvPr/>
        </p:nvSpPr>
        <p:spPr>
          <a:xfrm>
            <a:off x="6491475" y="717600"/>
            <a:ext cx="5487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000">
                <a:solidFill>
                  <a:srgbClr val="F1F1F1"/>
                </a:solidFill>
              </a:rPr>
              <a:t>“</a:t>
            </a:r>
            <a:endParaRPr b="1" sz="7000">
              <a:solidFill>
                <a:srgbClr val="F1F1F1"/>
              </a:solidFill>
            </a:endParaRPr>
          </a:p>
        </p:txBody>
      </p:sp>
      <p:sp>
        <p:nvSpPr>
          <p:cNvPr id="546" name="Google Shape;546;p105"/>
          <p:cNvSpPr txBox="1"/>
          <p:nvPr/>
        </p:nvSpPr>
        <p:spPr>
          <a:xfrm rot="10800000">
            <a:off x="8495500" y="1809050"/>
            <a:ext cx="5487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000">
                <a:solidFill>
                  <a:srgbClr val="F1F1F1"/>
                </a:solidFill>
              </a:rPr>
              <a:t>“</a:t>
            </a:r>
            <a:endParaRPr b="1" sz="7000">
              <a:solidFill>
                <a:srgbClr val="F1F1F1"/>
              </a:solidFill>
            </a:endParaRPr>
          </a:p>
        </p:txBody>
      </p:sp>
      <p:sp>
        <p:nvSpPr>
          <p:cNvPr id="547" name="Google Shape;547;p105"/>
          <p:cNvSpPr txBox="1"/>
          <p:nvPr/>
        </p:nvSpPr>
        <p:spPr>
          <a:xfrm>
            <a:off x="7048538" y="2366350"/>
            <a:ext cx="1677000" cy="80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1"/>
                </a:solidFill>
                <a:latin typeface="Poppins Light"/>
                <a:ea typeface="Poppins Light"/>
                <a:cs typeface="Poppins Light"/>
                <a:sym typeface="Poppins Light"/>
              </a:rPr>
              <a:t>Very quick response, sorted my problem quickly &amp; efficiently</a:t>
            </a:r>
            <a:endParaRPr sz="1100">
              <a:solidFill>
                <a:schemeClr val="dk1"/>
              </a:solidFill>
              <a:latin typeface="Poppins Light"/>
              <a:ea typeface="Poppins Light"/>
              <a:cs typeface="Poppins Light"/>
              <a:sym typeface="Poppins Light"/>
            </a:endParaRPr>
          </a:p>
        </p:txBody>
      </p:sp>
      <p:sp>
        <p:nvSpPr>
          <p:cNvPr id="548" name="Google Shape;548;p105"/>
          <p:cNvSpPr txBox="1"/>
          <p:nvPr/>
        </p:nvSpPr>
        <p:spPr>
          <a:xfrm>
            <a:off x="7223988" y="3525050"/>
            <a:ext cx="1677000" cy="98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1"/>
                </a:solidFill>
                <a:latin typeface="Poppins Light"/>
                <a:ea typeface="Poppins Light"/>
                <a:cs typeface="Poppins Light"/>
                <a:sym typeface="Poppins Light"/>
              </a:rPr>
              <a:t>Highly punctual, positive replies</a:t>
            </a:r>
            <a:endParaRPr sz="1100">
              <a:solidFill>
                <a:schemeClr val="dk1"/>
              </a:solidFill>
              <a:latin typeface="Poppins Light"/>
              <a:ea typeface="Poppins Light"/>
              <a:cs typeface="Poppins Light"/>
              <a:sym typeface="Poppins Light"/>
            </a:endParaRPr>
          </a:p>
        </p:txBody>
      </p:sp>
      <p:sp>
        <p:nvSpPr>
          <p:cNvPr id="549" name="Google Shape;549;p105"/>
          <p:cNvSpPr txBox="1"/>
          <p:nvPr/>
        </p:nvSpPr>
        <p:spPr>
          <a:xfrm>
            <a:off x="6967975" y="1018325"/>
            <a:ext cx="1677000" cy="98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chemeClr val="dk1"/>
                </a:solidFill>
                <a:latin typeface="Poppins Light"/>
                <a:ea typeface="Poppins Light"/>
                <a:cs typeface="Poppins Light"/>
                <a:sym typeface="Poppins Light"/>
              </a:rPr>
              <a:t>Received a lovely email stating my issue had been sorted, great service</a:t>
            </a:r>
            <a:endParaRPr sz="1100">
              <a:solidFill>
                <a:schemeClr val="dk1"/>
              </a:solidFill>
              <a:latin typeface="Poppins Light"/>
              <a:ea typeface="Poppins Light"/>
              <a:cs typeface="Poppins Light"/>
              <a:sym typeface="Poppins Light"/>
            </a:endParaRPr>
          </a:p>
        </p:txBody>
      </p:sp>
      <p:sp>
        <p:nvSpPr>
          <p:cNvPr id="550" name="Google Shape;550;p105"/>
          <p:cNvSpPr txBox="1"/>
          <p:nvPr/>
        </p:nvSpPr>
        <p:spPr>
          <a:xfrm>
            <a:off x="571500" y="1596600"/>
            <a:ext cx="3337500" cy="195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Poppins Light"/>
                <a:ea typeface="Poppins Light"/>
                <a:cs typeface="Poppins Light"/>
                <a:sym typeface="Poppins Light"/>
              </a:rPr>
              <a:t>We have a dedicated customer service team who provide out of hours support to students through freshers. </a:t>
            </a:r>
            <a:endParaRPr sz="12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Clr>
                <a:srgbClr val="000000"/>
              </a:buClr>
              <a:buSzPts val="1100"/>
              <a:buFont typeface="Arial"/>
              <a:buNone/>
            </a:pPr>
            <a:r>
              <a:rPr lang="en" sz="1200">
                <a:solidFill>
                  <a:schemeClr val="dk1"/>
                </a:solidFill>
                <a:latin typeface="Poppins Light"/>
                <a:ea typeface="Poppins Light"/>
                <a:cs typeface="Poppins Light"/>
                <a:sym typeface="Poppins Light"/>
              </a:rPr>
              <a:t>Any user can contact a member of our team via live chat or email with any queries they may have.</a:t>
            </a:r>
            <a:endParaRPr sz="12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000">
              <a:solidFill>
                <a:schemeClr val="dk1"/>
              </a:solidFill>
              <a:latin typeface="Poppins Medium"/>
              <a:ea typeface="Poppins Medium"/>
              <a:cs typeface="Poppins Medium"/>
              <a:sym typeface="Poppins Medium"/>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Medium"/>
              <a:ea typeface="Poppins Medium"/>
              <a:cs typeface="Poppins Medium"/>
              <a:sym typeface="Poppins Medium"/>
            </a:endParaRPr>
          </a:p>
        </p:txBody>
      </p:sp>
      <p:sp>
        <p:nvSpPr>
          <p:cNvPr id="551" name="Google Shape;551;p105"/>
          <p:cNvSpPr/>
          <p:nvPr/>
        </p:nvSpPr>
        <p:spPr>
          <a:xfrm rot="10800000">
            <a:off x="8472450" y="4503800"/>
            <a:ext cx="247200" cy="213900"/>
          </a:xfrm>
          <a:prstGeom prst="triangle">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105"/>
          <p:cNvSpPr txBox="1"/>
          <p:nvPr/>
        </p:nvSpPr>
        <p:spPr>
          <a:xfrm>
            <a:off x="6551725" y="2003813"/>
            <a:ext cx="5487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000">
                <a:solidFill>
                  <a:srgbClr val="F1F1F1"/>
                </a:solidFill>
              </a:rPr>
              <a:t>“</a:t>
            </a:r>
            <a:endParaRPr b="1" sz="7000">
              <a:solidFill>
                <a:srgbClr val="F1F1F1"/>
              </a:solidFill>
            </a:endParaRPr>
          </a:p>
        </p:txBody>
      </p:sp>
      <p:sp>
        <p:nvSpPr>
          <p:cNvPr id="553" name="Google Shape;553;p105"/>
          <p:cNvSpPr txBox="1"/>
          <p:nvPr/>
        </p:nvSpPr>
        <p:spPr>
          <a:xfrm rot="10800000">
            <a:off x="8512525" y="2984863"/>
            <a:ext cx="5487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000">
                <a:solidFill>
                  <a:srgbClr val="F1F1F1"/>
                </a:solidFill>
              </a:rPr>
              <a:t>“</a:t>
            </a:r>
            <a:endParaRPr b="1" sz="7000">
              <a:solidFill>
                <a:srgbClr val="F1F1F1"/>
              </a:solidFill>
            </a:endParaRPr>
          </a:p>
        </p:txBody>
      </p:sp>
      <p:sp>
        <p:nvSpPr>
          <p:cNvPr id="554" name="Google Shape;554;p105"/>
          <p:cNvSpPr txBox="1"/>
          <p:nvPr/>
        </p:nvSpPr>
        <p:spPr>
          <a:xfrm>
            <a:off x="6747488" y="3172438"/>
            <a:ext cx="5487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000">
                <a:solidFill>
                  <a:srgbClr val="F1F1F1"/>
                </a:solidFill>
              </a:rPr>
              <a:t>“</a:t>
            </a:r>
            <a:endParaRPr b="1" sz="7000">
              <a:solidFill>
                <a:srgbClr val="F1F1F1"/>
              </a:solidFill>
            </a:endParaRPr>
          </a:p>
        </p:txBody>
      </p:sp>
      <p:sp>
        <p:nvSpPr>
          <p:cNvPr id="555" name="Google Shape;555;p105"/>
          <p:cNvSpPr txBox="1"/>
          <p:nvPr/>
        </p:nvSpPr>
        <p:spPr>
          <a:xfrm rot="10800000">
            <a:off x="8477913" y="3953713"/>
            <a:ext cx="5487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000">
                <a:solidFill>
                  <a:srgbClr val="F1F1F1"/>
                </a:solidFill>
              </a:rPr>
              <a:t>“</a:t>
            </a:r>
            <a:endParaRPr b="1" sz="7000">
              <a:solidFill>
                <a:srgbClr val="F1F1F1"/>
              </a:solidFill>
            </a:endParaRPr>
          </a:p>
        </p:txBody>
      </p:sp>
      <p:grpSp>
        <p:nvGrpSpPr>
          <p:cNvPr id="556" name="Google Shape;556;p105"/>
          <p:cNvGrpSpPr/>
          <p:nvPr/>
        </p:nvGrpSpPr>
        <p:grpSpPr>
          <a:xfrm>
            <a:off x="7385000" y="309774"/>
            <a:ext cx="922200" cy="379800"/>
            <a:chOff x="7385000" y="292350"/>
            <a:chExt cx="922200" cy="379800"/>
          </a:xfrm>
        </p:grpSpPr>
        <p:sp>
          <p:nvSpPr>
            <p:cNvPr id="557" name="Google Shape;557;p105"/>
            <p:cNvSpPr/>
            <p:nvPr/>
          </p:nvSpPr>
          <p:spPr>
            <a:xfrm>
              <a:off x="7385000" y="292350"/>
              <a:ext cx="922200" cy="3798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200">
                  <a:solidFill>
                    <a:schemeClr val="lt1"/>
                  </a:solidFill>
                  <a:latin typeface="Poppins"/>
                  <a:ea typeface="Poppins"/>
                  <a:cs typeface="Poppins"/>
                  <a:sym typeface="Poppins"/>
                </a:rPr>
                <a:t>Chat</a:t>
              </a:r>
              <a:endParaRPr sz="1200">
                <a:solidFill>
                  <a:schemeClr val="lt1"/>
                </a:solidFill>
                <a:latin typeface="Poppins"/>
                <a:ea typeface="Poppins"/>
                <a:cs typeface="Poppins"/>
                <a:sym typeface="Poppins"/>
              </a:endParaRPr>
            </a:p>
          </p:txBody>
        </p:sp>
        <p:pic>
          <p:nvPicPr>
            <p:cNvPr id="558" name="Google Shape;558;p105"/>
            <p:cNvPicPr preferRelativeResize="0"/>
            <p:nvPr/>
          </p:nvPicPr>
          <p:blipFill>
            <a:blip r:embed="rId5">
              <a:alphaModFix/>
            </a:blip>
            <a:stretch>
              <a:fillRect/>
            </a:stretch>
          </p:blipFill>
          <p:spPr>
            <a:xfrm>
              <a:off x="7515772" y="382950"/>
              <a:ext cx="207801" cy="198599"/>
            </a:xfrm>
            <a:prstGeom prst="rect">
              <a:avLst/>
            </a:prstGeom>
            <a:noFill/>
            <a:ln>
              <a:noFill/>
            </a:ln>
          </p:spPr>
        </p:pic>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62" name="Shape 562"/>
        <p:cNvGrpSpPr/>
        <p:nvPr/>
      </p:nvGrpSpPr>
      <p:grpSpPr>
        <a:xfrm>
          <a:off x="0" y="0"/>
          <a:ext cx="0" cy="0"/>
          <a:chOff x="0" y="0"/>
          <a:chExt cx="0" cy="0"/>
        </a:xfrm>
      </p:grpSpPr>
      <p:pic>
        <p:nvPicPr>
          <p:cNvPr id="563" name="Google Shape;563;p106"/>
          <p:cNvPicPr preferRelativeResize="0"/>
          <p:nvPr/>
        </p:nvPicPr>
        <p:blipFill>
          <a:blip r:embed="rId3">
            <a:alphaModFix/>
          </a:blip>
          <a:stretch>
            <a:fillRect/>
          </a:stretch>
        </p:blipFill>
        <p:spPr>
          <a:xfrm>
            <a:off x="5038767" y="838200"/>
            <a:ext cx="3900375" cy="3900375"/>
          </a:xfrm>
          <a:prstGeom prst="rect">
            <a:avLst/>
          </a:prstGeom>
          <a:noFill/>
          <a:ln>
            <a:noFill/>
          </a:ln>
        </p:spPr>
      </p:pic>
      <p:sp>
        <p:nvSpPr>
          <p:cNvPr id="564" name="Google Shape;564;p106"/>
          <p:cNvSpPr txBox="1"/>
          <p:nvPr>
            <p:ph type="title"/>
          </p:nvPr>
        </p:nvSpPr>
        <p:spPr>
          <a:xfrm>
            <a:off x="467775" y="485425"/>
            <a:ext cx="4580700" cy="86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solidFill>
                  <a:schemeClr val="dk1"/>
                </a:solidFill>
                <a:latin typeface="Poppins Medium"/>
                <a:ea typeface="Poppins Medium"/>
                <a:cs typeface="Poppins Medium"/>
                <a:sym typeface="Poppins Medium"/>
              </a:rPr>
              <a:t>Feedback Surveys</a:t>
            </a:r>
            <a:endParaRPr sz="3200">
              <a:solidFill>
                <a:schemeClr val="dk1"/>
              </a:solidFill>
              <a:latin typeface="Poppins Medium"/>
              <a:ea typeface="Poppins Medium"/>
              <a:cs typeface="Poppins Medium"/>
              <a:sym typeface="Poppins Medium"/>
            </a:endParaRPr>
          </a:p>
        </p:txBody>
      </p:sp>
      <p:sp>
        <p:nvSpPr>
          <p:cNvPr id="565" name="Google Shape;565;p106"/>
          <p:cNvSpPr txBox="1"/>
          <p:nvPr>
            <p:ph idx="1" type="body"/>
          </p:nvPr>
        </p:nvSpPr>
        <p:spPr>
          <a:xfrm>
            <a:off x="467775" y="1484875"/>
            <a:ext cx="4316100" cy="2618700"/>
          </a:xfrm>
          <a:prstGeom prst="rect">
            <a:avLst/>
          </a:prstGeom>
        </p:spPr>
        <p:txBody>
          <a:bodyPr anchorCtr="0" anchor="t" bIns="91425" lIns="91425" spcFirstLastPara="1" rIns="91425" wrap="square" tIns="91425">
            <a:noAutofit/>
          </a:bodyPr>
          <a:lstStyle/>
          <a:p>
            <a:pPr indent="-120650" lvl="0" marL="114300" rtl="0" algn="l">
              <a:lnSpc>
                <a:spcPct val="115000"/>
              </a:lnSpc>
              <a:spcBef>
                <a:spcPts val="0"/>
              </a:spcBef>
              <a:spcAft>
                <a:spcPts val="0"/>
              </a:spcAft>
              <a:buClr>
                <a:schemeClr val="dk1"/>
              </a:buClr>
              <a:buSzPts val="1000"/>
              <a:buFont typeface="Poppins Light"/>
              <a:buChar char="●"/>
            </a:pPr>
            <a:r>
              <a:rPr lang="en">
                <a:solidFill>
                  <a:schemeClr val="dk1"/>
                </a:solidFill>
                <a:latin typeface="Poppins Light"/>
                <a:ea typeface="Poppins Light"/>
                <a:cs typeface="Poppins Light"/>
                <a:sym typeface="Poppins Light"/>
              </a:rPr>
              <a:t>Allow you to gather valuable insights into how students feel about the events you run.  </a:t>
            </a:r>
            <a:endParaRPr>
              <a:solidFill>
                <a:schemeClr val="dk1"/>
              </a:solidFill>
              <a:latin typeface="Poppins Light"/>
              <a:ea typeface="Poppins Light"/>
              <a:cs typeface="Poppins Light"/>
              <a:sym typeface="Poppins Light"/>
            </a:endParaRPr>
          </a:p>
          <a:p>
            <a:pPr indent="-57150" lvl="0" marL="114300" rtl="0" algn="l">
              <a:lnSpc>
                <a:spcPct val="115000"/>
              </a:lnSpc>
              <a:spcBef>
                <a:spcPts val="0"/>
              </a:spcBef>
              <a:spcAft>
                <a:spcPts val="0"/>
              </a:spcAft>
              <a:buNone/>
            </a:pPr>
            <a:r>
              <a:t/>
            </a:r>
            <a:endParaRPr>
              <a:solidFill>
                <a:schemeClr val="dk1"/>
              </a:solidFill>
              <a:latin typeface="Poppins Light"/>
              <a:ea typeface="Poppins Light"/>
              <a:cs typeface="Poppins Light"/>
              <a:sym typeface="Poppins Light"/>
            </a:endParaRPr>
          </a:p>
          <a:p>
            <a:pPr indent="-120650" lvl="0" marL="114300" rtl="0" algn="l">
              <a:lnSpc>
                <a:spcPct val="115000"/>
              </a:lnSpc>
              <a:spcBef>
                <a:spcPts val="0"/>
              </a:spcBef>
              <a:spcAft>
                <a:spcPts val="0"/>
              </a:spcAft>
              <a:buClr>
                <a:schemeClr val="dk1"/>
              </a:buClr>
              <a:buSzPts val="1000"/>
              <a:buFont typeface="Poppins Light"/>
              <a:buChar char="●"/>
            </a:pPr>
            <a:r>
              <a:rPr lang="en">
                <a:solidFill>
                  <a:schemeClr val="dk1"/>
                </a:solidFill>
                <a:latin typeface="Poppins Light"/>
                <a:ea typeface="Poppins Light"/>
                <a:cs typeface="Poppins Light"/>
                <a:sym typeface="Poppins Light"/>
              </a:rPr>
              <a:t>Set up at event creation and toggle on or off</a:t>
            </a:r>
            <a:endParaRPr>
              <a:solidFill>
                <a:schemeClr val="dk1"/>
              </a:solidFill>
              <a:latin typeface="Poppins Light"/>
              <a:ea typeface="Poppins Light"/>
              <a:cs typeface="Poppins Light"/>
              <a:sym typeface="Poppins Light"/>
            </a:endParaRPr>
          </a:p>
          <a:p>
            <a:pPr indent="-57150" lvl="0" marL="114300" rtl="0" algn="l">
              <a:lnSpc>
                <a:spcPct val="115000"/>
              </a:lnSpc>
              <a:spcBef>
                <a:spcPts val="0"/>
              </a:spcBef>
              <a:spcAft>
                <a:spcPts val="0"/>
              </a:spcAft>
              <a:buNone/>
            </a:pPr>
            <a:r>
              <a:t/>
            </a:r>
            <a:endParaRPr>
              <a:solidFill>
                <a:schemeClr val="dk1"/>
              </a:solidFill>
              <a:latin typeface="Poppins Light"/>
              <a:ea typeface="Poppins Light"/>
              <a:cs typeface="Poppins Light"/>
              <a:sym typeface="Poppins Light"/>
            </a:endParaRPr>
          </a:p>
          <a:p>
            <a:pPr indent="-120650" lvl="0" marL="114300" rtl="0" algn="l">
              <a:lnSpc>
                <a:spcPct val="115000"/>
              </a:lnSpc>
              <a:spcBef>
                <a:spcPts val="0"/>
              </a:spcBef>
              <a:spcAft>
                <a:spcPts val="0"/>
              </a:spcAft>
              <a:buClr>
                <a:schemeClr val="dk1"/>
              </a:buClr>
              <a:buSzPts val="1000"/>
              <a:buFont typeface="Poppins Light"/>
              <a:buChar char="●"/>
            </a:pPr>
            <a:r>
              <a:rPr lang="en">
                <a:solidFill>
                  <a:schemeClr val="dk1"/>
                </a:solidFill>
                <a:latin typeface="Poppins Light"/>
                <a:ea typeface="Poppins Light"/>
                <a:cs typeface="Poppins Light"/>
                <a:sym typeface="Poppins Light"/>
              </a:rPr>
              <a:t>Delivered as automated emails, sent the morning after the event.</a:t>
            </a:r>
            <a:endParaRPr>
              <a:solidFill>
                <a:schemeClr val="dk1"/>
              </a:solidFill>
              <a:latin typeface="Poppins Light"/>
              <a:ea typeface="Poppins Light"/>
              <a:cs typeface="Poppins Light"/>
              <a:sym typeface="Poppins Light"/>
            </a:endParaRPr>
          </a:p>
          <a:p>
            <a:pPr indent="-57150" lvl="0" marL="114300" rtl="0" algn="l">
              <a:lnSpc>
                <a:spcPct val="115000"/>
              </a:lnSpc>
              <a:spcBef>
                <a:spcPts val="0"/>
              </a:spcBef>
              <a:spcAft>
                <a:spcPts val="0"/>
              </a:spcAft>
              <a:buNone/>
            </a:pPr>
            <a:r>
              <a:t/>
            </a:r>
            <a:endParaRPr>
              <a:solidFill>
                <a:schemeClr val="dk1"/>
              </a:solidFill>
              <a:latin typeface="Poppins Light"/>
              <a:ea typeface="Poppins Light"/>
              <a:cs typeface="Poppins Light"/>
              <a:sym typeface="Poppins Light"/>
            </a:endParaRPr>
          </a:p>
          <a:p>
            <a:pPr indent="-120650" lvl="0" marL="114300" rtl="0" algn="l">
              <a:lnSpc>
                <a:spcPct val="115000"/>
              </a:lnSpc>
              <a:spcBef>
                <a:spcPts val="0"/>
              </a:spcBef>
              <a:spcAft>
                <a:spcPts val="0"/>
              </a:spcAft>
              <a:buClr>
                <a:schemeClr val="dk1"/>
              </a:buClr>
              <a:buSzPts val="1000"/>
              <a:buFont typeface="Poppins Light"/>
              <a:buChar char="●"/>
            </a:pPr>
            <a:r>
              <a:rPr lang="en">
                <a:solidFill>
                  <a:schemeClr val="dk1"/>
                </a:solidFill>
                <a:latin typeface="Poppins Light"/>
                <a:ea typeface="Poppins Light"/>
                <a:cs typeface="Poppins Light"/>
                <a:sym typeface="Poppins Light"/>
              </a:rPr>
              <a:t>They include a thank-you-for-attending message, capture a satisfaction score question in the body of the email, which also links out to a more detailed online survey. </a:t>
            </a:r>
            <a:endParaRPr>
              <a:solidFill>
                <a:schemeClr val="dk1"/>
              </a:solidFill>
              <a:latin typeface="Poppins Light"/>
              <a:ea typeface="Poppins Light"/>
              <a:cs typeface="Poppins Light"/>
              <a:sym typeface="Poppins Light"/>
            </a:endParaRPr>
          </a:p>
          <a:p>
            <a:pPr indent="-57150" lvl="0" marL="114300" rtl="0" algn="l">
              <a:lnSpc>
                <a:spcPct val="115000"/>
              </a:lnSpc>
              <a:spcBef>
                <a:spcPts val="0"/>
              </a:spcBef>
              <a:spcAft>
                <a:spcPts val="0"/>
              </a:spcAft>
              <a:buNone/>
            </a:pPr>
            <a:r>
              <a:t/>
            </a:r>
            <a:endParaRPr>
              <a:solidFill>
                <a:schemeClr val="dk1"/>
              </a:solidFill>
              <a:latin typeface="Poppins Light"/>
              <a:ea typeface="Poppins Light"/>
              <a:cs typeface="Poppins Light"/>
              <a:sym typeface="Poppins Light"/>
            </a:endParaRPr>
          </a:p>
          <a:p>
            <a:pPr indent="-120650" lvl="0" marL="114300" rtl="0" algn="l">
              <a:lnSpc>
                <a:spcPct val="115000"/>
              </a:lnSpc>
              <a:spcBef>
                <a:spcPts val="0"/>
              </a:spcBef>
              <a:spcAft>
                <a:spcPts val="0"/>
              </a:spcAft>
              <a:buClr>
                <a:schemeClr val="dk1"/>
              </a:buClr>
              <a:buSzPts val="1000"/>
              <a:buFont typeface="Poppins Light"/>
              <a:buChar char="●"/>
            </a:pPr>
            <a:r>
              <a:rPr lang="en">
                <a:solidFill>
                  <a:schemeClr val="dk1"/>
                </a:solidFill>
                <a:latin typeface="Poppins Light"/>
                <a:ea typeface="Poppins Light"/>
                <a:cs typeface="Poppins Light"/>
                <a:sym typeface="Poppins Light"/>
              </a:rPr>
              <a:t>Survey data can then be found within the event details, where you’ll be able to track metrics such as NPS score, CSAT score and reply rate as well as see all individual feedback responses.</a:t>
            </a:r>
            <a:endParaRPr>
              <a:solidFill>
                <a:schemeClr val="dk1"/>
              </a:solidFill>
            </a:endParaRPr>
          </a:p>
        </p:txBody>
      </p:sp>
      <p:sp>
        <p:nvSpPr>
          <p:cNvPr id="566" name="Google Shape;566;p106"/>
          <p:cNvSpPr txBox="1"/>
          <p:nvPr/>
        </p:nvSpPr>
        <p:spPr>
          <a:xfrm>
            <a:off x="8472458" y="459186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800">
                <a:solidFill>
                  <a:schemeClr val="dk1"/>
                </a:solidFill>
                <a:latin typeface="Poppins SemiBold"/>
                <a:ea typeface="Poppins SemiBold"/>
                <a:cs typeface="Poppins SemiBold"/>
                <a:sym typeface="Poppins SemiBold"/>
              </a:rPr>
              <a:t>‹#›</a:t>
            </a:fld>
            <a:endParaRPr sz="800">
              <a:solidFill>
                <a:schemeClr val="dk1"/>
              </a:solidFill>
              <a:latin typeface="Poppins SemiBold"/>
              <a:ea typeface="Poppins SemiBold"/>
              <a:cs typeface="Poppins SemiBold"/>
              <a:sym typeface="Poppins SemiBold"/>
            </a:endParaRPr>
          </a:p>
        </p:txBody>
      </p:sp>
      <p:pic>
        <p:nvPicPr>
          <p:cNvPr id="567" name="Google Shape;567;p106"/>
          <p:cNvPicPr preferRelativeResize="0"/>
          <p:nvPr/>
        </p:nvPicPr>
        <p:blipFill>
          <a:blip r:embed="rId4">
            <a:alphaModFix/>
          </a:blip>
          <a:stretch>
            <a:fillRect/>
          </a:stretch>
        </p:blipFill>
        <p:spPr>
          <a:xfrm>
            <a:off x="8458750" y="270350"/>
            <a:ext cx="423701" cy="423701"/>
          </a:xfrm>
          <a:prstGeom prst="rect">
            <a:avLst/>
          </a:prstGeom>
          <a:noFill/>
          <a:ln>
            <a:noFill/>
          </a:ln>
        </p:spPr>
      </p:pic>
      <p:sp>
        <p:nvSpPr>
          <p:cNvPr id="568" name="Google Shape;568;p106"/>
          <p:cNvSpPr txBox="1"/>
          <p:nvPr/>
        </p:nvSpPr>
        <p:spPr>
          <a:xfrm>
            <a:off x="274775" y="4614825"/>
            <a:ext cx="1125600" cy="34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800">
                <a:solidFill>
                  <a:srgbClr val="0E0E14"/>
                </a:solidFill>
                <a:latin typeface="Poppins Medium"/>
                <a:ea typeface="Poppins Medium"/>
                <a:cs typeface="Poppins Medium"/>
                <a:sym typeface="Poppins Medium"/>
              </a:rPr>
              <a:t>partner.native.fm</a:t>
            </a:r>
            <a:endParaRPr sz="800">
              <a:solidFill>
                <a:srgbClr val="0E0E14"/>
              </a:solidFill>
              <a:latin typeface="Poppins Medium"/>
              <a:ea typeface="Poppins Medium"/>
              <a:cs typeface="Poppins Medium"/>
              <a:sym typeface="Poppins Medium"/>
            </a:endParaRPr>
          </a:p>
        </p:txBody>
      </p:sp>
      <p:cxnSp>
        <p:nvCxnSpPr>
          <p:cNvPr id="569" name="Google Shape;569;p106"/>
          <p:cNvCxnSpPr/>
          <p:nvPr/>
        </p:nvCxnSpPr>
        <p:spPr>
          <a:xfrm>
            <a:off x="1409550" y="4778050"/>
            <a:ext cx="1090500" cy="0"/>
          </a:xfrm>
          <a:prstGeom prst="straightConnector1">
            <a:avLst/>
          </a:prstGeom>
          <a:noFill/>
          <a:ln cap="flat" cmpd="sng" w="9525">
            <a:solidFill>
              <a:srgbClr val="0E0E14"/>
            </a:solidFill>
            <a:prstDash val="solid"/>
            <a:round/>
            <a:headEnd len="med" w="med" type="none"/>
            <a:tailEnd len="med" w="med" type="non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AFA"/>
        </a:solidFill>
      </p:bgPr>
    </p:bg>
    <p:spTree>
      <p:nvGrpSpPr>
        <p:cNvPr id="573" name="Shape 573"/>
        <p:cNvGrpSpPr/>
        <p:nvPr/>
      </p:nvGrpSpPr>
      <p:grpSpPr>
        <a:xfrm>
          <a:off x="0" y="0"/>
          <a:ext cx="0" cy="0"/>
          <a:chOff x="0" y="0"/>
          <a:chExt cx="0" cy="0"/>
        </a:xfrm>
      </p:grpSpPr>
      <p:sp>
        <p:nvSpPr>
          <p:cNvPr id="574" name="Google Shape;574;p107"/>
          <p:cNvSpPr txBox="1"/>
          <p:nvPr/>
        </p:nvSpPr>
        <p:spPr>
          <a:xfrm>
            <a:off x="8472458" y="459186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800">
                <a:solidFill>
                  <a:srgbClr val="FFFFFF"/>
                </a:solidFill>
                <a:latin typeface="Poppins SemiBold"/>
                <a:ea typeface="Poppins SemiBold"/>
                <a:cs typeface="Poppins SemiBold"/>
                <a:sym typeface="Poppins SemiBold"/>
              </a:rPr>
              <a:t>‹#›</a:t>
            </a:fld>
            <a:endParaRPr sz="800">
              <a:solidFill>
                <a:srgbClr val="FFFFFF"/>
              </a:solidFill>
              <a:latin typeface="Poppins SemiBold"/>
              <a:ea typeface="Poppins SemiBold"/>
              <a:cs typeface="Poppins SemiBold"/>
              <a:sym typeface="Poppins SemiBold"/>
            </a:endParaRPr>
          </a:p>
        </p:txBody>
      </p:sp>
      <p:sp>
        <p:nvSpPr>
          <p:cNvPr id="575" name="Google Shape;575;p107"/>
          <p:cNvSpPr txBox="1"/>
          <p:nvPr/>
        </p:nvSpPr>
        <p:spPr>
          <a:xfrm>
            <a:off x="571500" y="1571950"/>
            <a:ext cx="3016500" cy="261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sz="1200">
                <a:solidFill>
                  <a:schemeClr val="dk1"/>
                </a:solidFill>
                <a:latin typeface="Poppins"/>
                <a:ea typeface="Poppins"/>
                <a:cs typeface="Poppins"/>
                <a:sym typeface="Poppins"/>
              </a:rPr>
              <a:t>Following is a free marketing tool for you to let your followers know about events you have coming up. </a:t>
            </a:r>
            <a:endParaRPr sz="1200">
              <a:solidFill>
                <a:schemeClr val="dk1"/>
              </a:solidFill>
              <a:latin typeface="Poppins"/>
              <a:ea typeface="Poppins"/>
              <a:cs typeface="Poppins"/>
              <a:sym typeface="Poppins"/>
            </a:endParaRPr>
          </a:p>
          <a:p>
            <a:pPr indent="0" lvl="0" marL="0" marR="0" rtl="0" algn="l">
              <a:lnSpc>
                <a:spcPct val="115000"/>
              </a:lnSpc>
              <a:spcBef>
                <a:spcPts val="0"/>
              </a:spcBef>
              <a:spcAft>
                <a:spcPts val="0"/>
              </a:spcAft>
              <a:buNone/>
            </a:pPr>
            <a:r>
              <a:t/>
            </a:r>
            <a:endParaRPr sz="1200">
              <a:solidFill>
                <a:schemeClr val="dk1"/>
              </a:solidFill>
              <a:latin typeface="Poppins"/>
              <a:ea typeface="Poppins"/>
              <a:cs typeface="Poppins"/>
              <a:sym typeface="Poppins"/>
            </a:endParaRPr>
          </a:p>
          <a:p>
            <a:pPr indent="0" lvl="0" marL="0" marR="0" rtl="0" algn="l">
              <a:lnSpc>
                <a:spcPct val="115000"/>
              </a:lnSpc>
              <a:spcBef>
                <a:spcPts val="0"/>
              </a:spcBef>
              <a:spcAft>
                <a:spcPts val="0"/>
              </a:spcAft>
              <a:buNone/>
            </a:pPr>
            <a:r>
              <a:rPr lang="en" sz="1200">
                <a:solidFill>
                  <a:schemeClr val="dk1"/>
                </a:solidFill>
                <a:latin typeface="Poppins"/>
                <a:ea typeface="Poppins"/>
                <a:cs typeface="Poppins"/>
                <a:sym typeface="Poppins"/>
              </a:rPr>
              <a:t>Students will always have the ability to unfollow so your followers will be your most engaged users and a group you can build during freshers to encourage loyalty. </a:t>
            </a:r>
            <a:endParaRPr sz="1200">
              <a:solidFill>
                <a:schemeClr val="dk1"/>
              </a:solidFill>
              <a:latin typeface="Poppins"/>
              <a:ea typeface="Poppins"/>
              <a:cs typeface="Poppins"/>
              <a:sym typeface="Poppins"/>
            </a:endParaRPr>
          </a:p>
        </p:txBody>
      </p:sp>
      <p:sp>
        <p:nvSpPr>
          <p:cNvPr id="576" name="Google Shape;576;p107"/>
          <p:cNvSpPr txBox="1"/>
          <p:nvPr/>
        </p:nvSpPr>
        <p:spPr>
          <a:xfrm>
            <a:off x="571500" y="629550"/>
            <a:ext cx="3943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2800">
                <a:solidFill>
                  <a:schemeClr val="dk1"/>
                </a:solidFill>
                <a:latin typeface="Poppins Medium"/>
                <a:ea typeface="Poppins Medium"/>
                <a:cs typeface="Poppins Medium"/>
                <a:sym typeface="Poppins Medium"/>
              </a:rPr>
              <a:t>Following</a:t>
            </a:r>
            <a:endParaRPr sz="2800">
              <a:solidFill>
                <a:schemeClr val="dk1"/>
              </a:solidFill>
              <a:latin typeface="Poppins Medium"/>
              <a:ea typeface="Poppins Medium"/>
              <a:cs typeface="Poppins Medium"/>
              <a:sym typeface="Poppins Medium"/>
            </a:endParaRPr>
          </a:p>
        </p:txBody>
      </p:sp>
      <p:sp>
        <p:nvSpPr>
          <p:cNvPr id="577" name="Google Shape;577;p107"/>
          <p:cNvSpPr txBox="1"/>
          <p:nvPr/>
        </p:nvSpPr>
        <p:spPr>
          <a:xfrm>
            <a:off x="8472458" y="459186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800">
                <a:solidFill>
                  <a:schemeClr val="dk1"/>
                </a:solidFill>
                <a:latin typeface="Poppins SemiBold"/>
                <a:ea typeface="Poppins SemiBold"/>
                <a:cs typeface="Poppins SemiBold"/>
                <a:sym typeface="Poppins SemiBold"/>
              </a:rPr>
              <a:t>‹#›</a:t>
            </a:fld>
            <a:endParaRPr sz="800">
              <a:solidFill>
                <a:schemeClr val="dk1"/>
              </a:solidFill>
              <a:latin typeface="Poppins SemiBold"/>
              <a:ea typeface="Poppins SemiBold"/>
              <a:cs typeface="Poppins SemiBold"/>
              <a:sym typeface="Poppins SemiBold"/>
            </a:endParaRPr>
          </a:p>
        </p:txBody>
      </p:sp>
      <p:pic>
        <p:nvPicPr>
          <p:cNvPr id="578" name="Google Shape;578;p107"/>
          <p:cNvPicPr preferRelativeResize="0"/>
          <p:nvPr/>
        </p:nvPicPr>
        <p:blipFill>
          <a:blip r:embed="rId3">
            <a:alphaModFix/>
          </a:blip>
          <a:stretch>
            <a:fillRect/>
          </a:stretch>
        </p:blipFill>
        <p:spPr>
          <a:xfrm>
            <a:off x="8472450" y="284050"/>
            <a:ext cx="410000" cy="410000"/>
          </a:xfrm>
          <a:prstGeom prst="rect">
            <a:avLst/>
          </a:prstGeom>
          <a:noFill/>
          <a:ln>
            <a:noFill/>
          </a:ln>
        </p:spPr>
      </p:pic>
      <p:sp>
        <p:nvSpPr>
          <p:cNvPr id="579" name="Google Shape;579;p107"/>
          <p:cNvSpPr txBox="1"/>
          <p:nvPr/>
        </p:nvSpPr>
        <p:spPr>
          <a:xfrm>
            <a:off x="274775" y="4614825"/>
            <a:ext cx="1125600" cy="34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800">
                <a:solidFill>
                  <a:srgbClr val="0E0E14"/>
                </a:solidFill>
                <a:latin typeface="Poppins Medium"/>
                <a:ea typeface="Poppins Medium"/>
                <a:cs typeface="Poppins Medium"/>
                <a:sym typeface="Poppins Medium"/>
              </a:rPr>
              <a:t>partner.native.fm</a:t>
            </a:r>
            <a:endParaRPr sz="800">
              <a:solidFill>
                <a:srgbClr val="0E0E14"/>
              </a:solidFill>
              <a:latin typeface="Poppins Medium"/>
              <a:ea typeface="Poppins Medium"/>
              <a:cs typeface="Poppins Medium"/>
              <a:sym typeface="Poppins Medium"/>
            </a:endParaRPr>
          </a:p>
        </p:txBody>
      </p:sp>
      <p:cxnSp>
        <p:nvCxnSpPr>
          <p:cNvPr id="580" name="Google Shape;580;p107"/>
          <p:cNvCxnSpPr/>
          <p:nvPr/>
        </p:nvCxnSpPr>
        <p:spPr>
          <a:xfrm>
            <a:off x="1409550" y="4778050"/>
            <a:ext cx="1090500" cy="0"/>
          </a:xfrm>
          <a:prstGeom prst="straightConnector1">
            <a:avLst/>
          </a:prstGeom>
          <a:noFill/>
          <a:ln cap="flat" cmpd="sng" w="9525">
            <a:solidFill>
              <a:srgbClr val="0E0E14"/>
            </a:solidFill>
            <a:prstDash val="solid"/>
            <a:round/>
            <a:headEnd len="med" w="med" type="none"/>
            <a:tailEnd len="med" w="med" type="none"/>
          </a:ln>
        </p:spPr>
      </p:cxnSp>
      <p:pic>
        <p:nvPicPr>
          <p:cNvPr id="581" name="Google Shape;581;p107"/>
          <p:cNvPicPr preferRelativeResize="0"/>
          <p:nvPr/>
        </p:nvPicPr>
        <p:blipFill>
          <a:blip r:embed="rId4">
            <a:alphaModFix/>
          </a:blip>
          <a:stretch>
            <a:fillRect/>
          </a:stretch>
        </p:blipFill>
        <p:spPr>
          <a:xfrm>
            <a:off x="6146500" y="123825"/>
            <a:ext cx="2235000" cy="4838700"/>
          </a:xfrm>
          <a:prstGeom prst="roundRect">
            <a:avLst>
              <a:gd fmla="val 16667" name="adj"/>
            </a:avLst>
          </a:prstGeom>
          <a:noFill/>
          <a:ln cap="flat" cmpd="sng" w="9525">
            <a:solidFill>
              <a:srgbClr val="F5BCD2"/>
            </a:solidFill>
            <a:prstDash val="solid"/>
            <a:round/>
            <a:headEnd len="sm" w="sm" type="none"/>
            <a:tailEnd len="sm" w="sm" type="none"/>
          </a:ln>
        </p:spPr>
      </p:pic>
      <p:pic>
        <p:nvPicPr>
          <p:cNvPr id="582" name="Google Shape;582;p107"/>
          <p:cNvPicPr preferRelativeResize="0"/>
          <p:nvPr/>
        </p:nvPicPr>
        <p:blipFill>
          <a:blip r:embed="rId5">
            <a:alphaModFix/>
          </a:blip>
          <a:stretch>
            <a:fillRect/>
          </a:stretch>
        </p:blipFill>
        <p:spPr>
          <a:xfrm>
            <a:off x="3968825" y="1750125"/>
            <a:ext cx="2830800" cy="1405200"/>
          </a:xfrm>
          <a:prstGeom prst="roundRect">
            <a:avLst>
              <a:gd fmla="val 16667" name="adj"/>
            </a:avLst>
          </a:prstGeom>
          <a:noFill/>
          <a:ln cap="flat" cmpd="sng" w="9525">
            <a:solidFill>
              <a:srgbClr val="FA6B8F"/>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C4D1"/>
        </a:solidFill>
      </p:bgPr>
    </p:bg>
    <p:spTree>
      <p:nvGrpSpPr>
        <p:cNvPr id="387" name="Shape 387"/>
        <p:cNvGrpSpPr/>
        <p:nvPr/>
      </p:nvGrpSpPr>
      <p:grpSpPr>
        <a:xfrm>
          <a:off x="0" y="0"/>
          <a:ext cx="0" cy="0"/>
          <a:chOff x="0" y="0"/>
          <a:chExt cx="0" cy="0"/>
        </a:xfrm>
      </p:grpSpPr>
      <p:sp>
        <p:nvSpPr>
          <p:cNvPr id="388" name="Google Shape;388;p90"/>
          <p:cNvSpPr txBox="1"/>
          <p:nvPr/>
        </p:nvSpPr>
        <p:spPr>
          <a:xfrm>
            <a:off x="8358158" y="4581242"/>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800">
                <a:solidFill>
                  <a:srgbClr val="FFFFFF"/>
                </a:solidFill>
                <a:latin typeface="Poppins Medium"/>
                <a:ea typeface="Poppins Medium"/>
                <a:cs typeface="Poppins Medium"/>
                <a:sym typeface="Poppins Medium"/>
              </a:rPr>
              <a:t>‹#›</a:t>
            </a:fld>
            <a:endParaRPr sz="800">
              <a:solidFill>
                <a:srgbClr val="FFFFFF"/>
              </a:solidFill>
              <a:latin typeface="Poppins Medium"/>
              <a:ea typeface="Poppins Medium"/>
              <a:cs typeface="Poppins Medium"/>
              <a:sym typeface="Poppins Medium"/>
            </a:endParaRPr>
          </a:p>
        </p:txBody>
      </p:sp>
      <p:sp>
        <p:nvSpPr>
          <p:cNvPr id="389" name="Google Shape;389;p90"/>
          <p:cNvSpPr txBox="1"/>
          <p:nvPr/>
        </p:nvSpPr>
        <p:spPr>
          <a:xfrm>
            <a:off x="1344525" y="1930100"/>
            <a:ext cx="6333000" cy="1721100"/>
          </a:xfrm>
          <a:prstGeom prst="rect">
            <a:avLst/>
          </a:prstGeom>
          <a:noFill/>
          <a:ln>
            <a:noFill/>
          </a:ln>
        </p:spPr>
        <p:txBody>
          <a:bodyPr anchorCtr="0" anchor="ctr" bIns="302400" lIns="302400" spcFirstLastPara="1" rIns="266400" wrap="square" tIns="302400">
            <a:noAutofit/>
          </a:bodyPr>
          <a:lstStyle/>
          <a:p>
            <a:pPr indent="0" lvl="0" marL="0" rtl="0" algn="ctr">
              <a:spcBef>
                <a:spcPts val="0"/>
              </a:spcBef>
              <a:spcAft>
                <a:spcPts val="0"/>
              </a:spcAft>
              <a:buNone/>
            </a:pPr>
            <a:r>
              <a:rPr lang="en" sz="2400">
                <a:solidFill>
                  <a:srgbClr val="FFFFFF"/>
                </a:solidFill>
                <a:latin typeface="Poppins Medium"/>
                <a:ea typeface="Poppins Medium"/>
                <a:cs typeface="Poppins Medium"/>
                <a:sym typeface="Poppins Medium"/>
              </a:rPr>
              <a:t>native believe in a world where every student organisation can provide an amazing campus culture and help their students have the best time at university.</a:t>
            </a:r>
            <a:endParaRPr sz="600">
              <a:solidFill>
                <a:schemeClr val="dk1"/>
              </a:solidFill>
              <a:latin typeface="Poppins"/>
              <a:ea typeface="Poppins"/>
              <a:cs typeface="Poppins"/>
              <a:sym typeface="Poppins"/>
            </a:endParaRPr>
          </a:p>
          <a:p>
            <a:pPr indent="0" lvl="0" marL="0" rtl="0" algn="ctr">
              <a:spcBef>
                <a:spcPts val="0"/>
              </a:spcBef>
              <a:spcAft>
                <a:spcPts val="0"/>
              </a:spcAft>
              <a:buNone/>
            </a:pPr>
            <a:r>
              <a:t/>
            </a:r>
            <a:endParaRPr sz="2400">
              <a:solidFill>
                <a:srgbClr val="FFFFFF"/>
              </a:solidFill>
              <a:latin typeface="Poppins Medium"/>
              <a:ea typeface="Poppins Medium"/>
              <a:cs typeface="Poppins Medium"/>
              <a:sym typeface="Poppins Medium"/>
            </a:endParaRPr>
          </a:p>
        </p:txBody>
      </p:sp>
      <p:pic>
        <p:nvPicPr>
          <p:cNvPr id="390" name="Google Shape;390;p90"/>
          <p:cNvPicPr preferRelativeResize="0"/>
          <p:nvPr/>
        </p:nvPicPr>
        <p:blipFill>
          <a:blip r:embed="rId3">
            <a:alphaModFix/>
          </a:blip>
          <a:stretch>
            <a:fillRect/>
          </a:stretch>
        </p:blipFill>
        <p:spPr>
          <a:xfrm>
            <a:off x="4156725" y="691050"/>
            <a:ext cx="708600" cy="708600"/>
          </a:xfrm>
          <a:prstGeom prst="rect">
            <a:avLst/>
          </a:prstGeom>
          <a:noFill/>
          <a:ln>
            <a:noFill/>
          </a:ln>
        </p:spPr>
      </p:pic>
      <p:pic>
        <p:nvPicPr>
          <p:cNvPr id="391" name="Google Shape;391;p90"/>
          <p:cNvPicPr preferRelativeResize="0"/>
          <p:nvPr/>
        </p:nvPicPr>
        <p:blipFill rotWithShape="1">
          <a:blip r:embed="rId4">
            <a:alphaModFix/>
          </a:blip>
          <a:srcRect b="0" l="37370" r="0" t="0"/>
          <a:stretch/>
        </p:blipFill>
        <p:spPr>
          <a:xfrm>
            <a:off x="0" y="2470550"/>
            <a:ext cx="3065000" cy="26729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AFA"/>
        </a:solidFill>
      </p:bgPr>
    </p:bg>
    <p:spTree>
      <p:nvGrpSpPr>
        <p:cNvPr id="586" name="Shape 586"/>
        <p:cNvGrpSpPr/>
        <p:nvPr/>
      </p:nvGrpSpPr>
      <p:grpSpPr>
        <a:xfrm>
          <a:off x="0" y="0"/>
          <a:ext cx="0" cy="0"/>
          <a:chOff x="0" y="0"/>
          <a:chExt cx="0" cy="0"/>
        </a:xfrm>
      </p:grpSpPr>
      <p:sp>
        <p:nvSpPr>
          <p:cNvPr id="587" name="Google Shape;587;p108"/>
          <p:cNvSpPr txBox="1"/>
          <p:nvPr/>
        </p:nvSpPr>
        <p:spPr>
          <a:xfrm>
            <a:off x="8472458" y="459186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800">
                <a:solidFill>
                  <a:schemeClr val="dk1"/>
                </a:solidFill>
                <a:latin typeface="Poppins SemiBold"/>
                <a:ea typeface="Poppins SemiBold"/>
                <a:cs typeface="Poppins SemiBold"/>
                <a:sym typeface="Poppins SemiBold"/>
              </a:rPr>
              <a:t>‹#›</a:t>
            </a:fld>
            <a:endParaRPr sz="800">
              <a:solidFill>
                <a:schemeClr val="dk1"/>
              </a:solidFill>
              <a:latin typeface="Poppins SemiBold"/>
              <a:ea typeface="Poppins SemiBold"/>
              <a:cs typeface="Poppins SemiBold"/>
              <a:sym typeface="Poppins SemiBold"/>
            </a:endParaRPr>
          </a:p>
        </p:txBody>
      </p:sp>
      <p:pic>
        <p:nvPicPr>
          <p:cNvPr id="588" name="Google Shape;588;p108"/>
          <p:cNvPicPr preferRelativeResize="0"/>
          <p:nvPr/>
        </p:nvPicPr>
        <p:blipFill>
          <a:blip r:embed="rId3">
            <a:alphaModFix/>
          </a:blip>
          <a:stretch>
            <a:fillRect/>
          </a:stretch>
        </p:blipFill>
        <p:spPr>
          <a:xfrm>
            <a:off x="8458750" y="270350"/>
            <a:ext cx="423701" cy="423701"/>
          </a:xfrm>
          <a:prstGeom prst="rect">
            <a:avLst/>
          </a:prstGeom>
          <a:noFill/>
          <a:ln>
            <a:noFill/>
          </a:ln>
        </p:spPr>
      </p:pic>
      <p:sp>
        <p:nvSpPr>
          <p:cNvPr id="589" name="Google Shape;589;p108"/>
          <p:cNvSpPr txBox="1"/>
          <p:nvPr/>
        </p:nvSpPr>
        <p:spPr>
          <a:xfrm>
            <a:off x="372225" y="4538625"/>
            <a:ext cx="809400" cy="34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800">
                <a:latin typeface="Poppins"/>
                <a:ea typeface="Poppins"/>
                <a:cs typeface="Poppins"/>
                <a:sym typeface="Poppins"/>
              </a:rPr>
              <a:t>native.fm</a:t>
            </a:r>
            <a:endParaRPr b="1" sz="800">
              <a:latin typeface="Poppins"/>
              <a:ea typeface="Poppins"/>
              <a:cs typeface="Poppins"/>
              <a:sym typeface="Poppins"/>
            </a:endParaRPr>
          </a:p>
        </p:txBody>
      </p:sp>
      <p:cxnSp>
        <p:nvCxnSpPr>
          <p:cNvPr id="590" name="Google Shape;590;p108"/>
          <p:cNvCxnSpPr/>
          <p:nvPr/>
        </p:nvCxnSpPr>
        <p:spPr>
          <a:xfrm>
            <a:off x="1266800" y="4712475"/>
            <a:ext cx="1090500" cy="0"/>
          </a:xfrm>
          <a:prstGeom prst="straightConnector1">
            <a:avLst/>
          </a:prstGeom>
          <a:noFill/>
          <a:ln cap="flat" cmpd="sng" w="9525">
            <a:solidFill>
              <a:srgbClr val="000000"/>
            </a:solidFill>
            <a:prstDash val="solid"/>
            <a:round/>
            <a:headEnd len="med" w="med" type="none"/>
            <a:tailEnd len="med" w="med" type="none"/>
          </a:ln>
        </p:spPr>
      </p:cxnSp>
      <p:sp>
        <p:nvSpPr>
          <p:cNvPr id="591" name="Google Shape;591;p108"/>
          <p:cNvSpPr txBox="1"/>
          <p:nvPr>
            <p:ph idx="4294967295" type="title"/>
          </p:nvPr>
        </p:nvSpPr>
        <p:spPr>
          <a:xfrm>
            <a:off x="1462950" y="1277400"/>
            <a:ext cx="2733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400">
                <a:latin typeface="Poppins SemiBold"/>
                <a:ea typeface="Poppins SemiBold"/>
                <a:cs typeface="Poppins SemiBold"/>
                <a:sym typeface="Poppins SemiBold"/>
              </a:rPr>
              <a:t>New Notification</a:t>
            </a:r>
            <a:endParaRPr sz="1400">
              <a:latin typeface="Poppins SemiBold"/>
              <a:ea typeface="Poppins SemiBold"/>
              <a:cs typeface="Poppins SemiBold"/>
              <a:sym typeface="Poppins SemiBold"/>
            </a:endParaRPr>
          </a:p>
          <a:p>
            <a:pPr indent="0" lvl="0" marL="0" rtl="0" algn="l">
              <a:spcBef>
                <a:spcPts val="0"/>
              </a:spcBef>
              <a:spcAft>
                <a:spcPts val="0"/>
              </a:spcAft>
              <a:buSzPts val="990"/>
              <a:buNone/>
            </a:pPr>
            <a:r>
              <a:rPr lang="en" sz="1200">
                <a:latin typeface="Poppins"/>
                <a:ea typeface="Poppins"/>
                <a:cs typeface="Poppins"/>
                <a:sym typeface="Poppins"/>
              </a:rPr>
              <a:t>Customisable email to your chosen group of users </a:t>
            </a:r>
            <a:endParaRPr sz="1200">
              <a:latin typeface="Poppins"/>
              <a:ea typeface="Poppins"/>
              <a:cs typeface="Poppins"/>
              <a:sym typeface="Poppins"/>
            </a:endParaRPr>
          </a:p>
          <a:p>
            <a:pPr indent="0" lvl="0" marL="0" rtl="0" algn="l">
              <a:spcBef>
                <a:spcPts val="0"/>
              </a:spcBef>
              <a:spcAft>
                <a:spcPts val="0"/>
              </a:spcAft>
              <a:buSzPts val="990"/>
              <a:buNone/>
            </a:pPr>
            <a:r>
              <a:t/>
            </a:r>
            <a:endParaRPr sz="1200" u="sng">
              <a:latin typeface="Poppins"/>
              <a:ea typeface="Poppins"/>
              <a:cs typeface="Poppins"/>
              <a:sym typeface="Poppins"/>
            </a:endParaRPr>
          </a:p>
        </p:txBody>
      </p:sp>
      <p:sp>
        <p:nvSpPr>
          <p:cNvPr id="592" name="Google Shape;592;p108"/>
          <p:cNvSpPr txBox="1"/>
          <p:nvPr>
            <p:ph idx="4294967295" type="title"/>
          </p:nvPr>
        </p:nvSpPr>
        <p:spPr>
          <a:xfrm>
            <a:off x="5298450" y="1277425"/>
            <a:ext cx="2730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400">
                <a:latin typeface="Poppins SemiBold"/>
                <a:ea typeface="Poppins SemiBold"/>
                <a:cs typeface="Poppins SemiBold"/>
                <a:sym typeface="Poppins SemiBold"/>
              </a:rPr>
              <a:t>Previous Notifications</a:t>
            </a:r>
            <a:endParaRPr sz="1400">
              <a:latin typeface="Poppins SemiBold"/>
              <a:ea typeface="Poppins SemiBold"/>
              <a:cs typeface="Poppins SemiBold"/>
              <a:sym typeface="Poppins SemiBold"/>
            </a:endParaRPr>
          </a:p>
          <a:p>
            <a:pPr indent="0" lvl="0" marL="0" rtl="0" algn="l">
              <a:spcBef>
                <a:spcPts val="0"/>
              </a:spcBef>
              <a:spcAft>
                <a:spcPts val="0"/>
              </a:spcAft>
              <a:buSzPts val="990"/>
              <a:buNone/>
            </a:pPr>
            <a:r>
              <a:rPr lang="en" sz="1200">
                <a:latin typeface="Poppins"/>
                <a:ea typeface="Poppins"/>
                <a:cs typeface="Poppins"/>
                <a:sym typeface="Poppins"/>
              </a:rPr>
              <a:t>See emails sent in the past as well as who sent them</a:t>
            </a:r>
            <a:endParaRPr sz="1200">
              <a:latin typeface="Poppins"/>
              <a:ea typeface="Poppins"/>
              <a:cs typeface="Poppins"/>
              <a:sym typeface="Poppins"/>
            </a:endParaRPr>
          </a:p>
        </p:txBody>
      </p:sp>
      <p:pic>
        <p:nvPicPr>
          <p:cNvPr id="593" name="Google Shape;593;p108"/>
          <p:cNvPicPr preferRelativeResize="0"/>
          <p:nvPr>
            <p:ph idx="2" type="pic"/>
          </p:nvPr>
        </p:nvPicPr>
        <p:blipFill rotWithShape="1">
          <a:blip r:embed="rId4">
            <a:alphaModFix/>
          </a:blip>
          <a:srcRect b="21929" l="0" r="0" t="0"/>
          <a:stretch/>
        </p:blipFill>
        <p:spPr>
          <a:xfrm>
            <a:off x="1115250" y="2151325"/>
            <a:ext cx="3078000" cy="1713600"/>
          </a:xfrm>
          <a:prstGeom prst="roundRect">
            <a:avLst>
              <a:gd fmla="val 4274" name="adj"/>
            </a:avLst>
          </a:prstGeom>
          <a:noFill/>
          <a:ln cap="flat" cmpd="sng" w="9525">
            <a:solidFill>
              <a:srgbClr val="FA6B8F"/>
            </a:solidFill>
            <a:prstDash val="solid"/>
            <a:round/>
            <a:headEnd len="sm" w="sm" type="none"/>
            <a:tailEnd len="sm" w="sm" type="none"/>
          </a:ln>
        </p:spPr>
      </p:pic>
      <p:pic>
        <p:nvPicPr>
          <p:cNvPr id="594" name="Google Shape;594;p108"/>
          <p:cNvPicPr preferRelativeResize="0"/>
          <p:nvPr>
            <p:ph idx="3" type="pic"/>
          </p:nvPr>
        </p:nvPicPr>
        <p:blipFill rotWithShape="1">
          <a:blip r:embed="rId5">
            <a:alphaModFix/>
          </a:blip>
          <a:srcRect b="8122" l="13311" r="8201" t="0"/>
          <a:stretch/>
        </p:blipFill>
        <p:spPr>
          <a:xfrm>
            <a:off x="4950750" y="2132900"/>
            <a:ext cx="3078000" cy="1731900"/>
          </a:xfrm>
          <a:prstGeom prst="roundRect">
            <a:avLst>
              <a:gd fmla="val 4292" name="adj"/>
            </a:avLst>
          </a:prstGeom>
          <a:noFill/>
          <a:ln cap="flat" cmpd="sng" w="9525">
            <a:solidFill>
              <a:srgbClr val="FA6B8F"/>
            </a:solidFill>
            <a:prstDash val="solid"/>
            <a:round/>
            <a:headEnd len="sm" w="sm" type="none"/>
            <a:tailEnd len="sm" w="sm" type="none"/>
          </a:ln>
        </p:spPr>
      </p:pic>
      <p:sp>
        <p:nvSpPr>
          <p:cNvPr id="595" name="Google Shape;595;p108"/>
          <p:cNvSpPr txBox="1"/>
          <p:nvPr/>
        </p:nvSpPr>
        <p:spPr>
          <a:xfrm>
            <a:off x="1115250" y="4038375"/>
            <a:ext cx="69135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Poppins"/>
                <a:ea typeface="Poppins"/>
                <a:cs typeface="Poppins"/>
                <a:sym typeface="Poppins"/>
              </a:rPr>
              <a:t>Notifications are a quick and effective way to alert your chosen group of users out of four groups about service notifications such as a location change or event entry point</a:t>
            </a:r>
            <a:endParaRPr sz="1200">
              <a:latin typeface="Poppins"/>
              <a:ea typeface="Poppins"/>
              <a:cs typeface="Poppins"/>
              <a:sym typeface="Poppins"/>
            </a:endParaRPr>
          </a:p>
        </p:txBody>
      </p:sp>
      <p:sp>
        <p:nvSpPr>
          <p:cNvPr id="596" name="Google Shape;596;p108"/>
          <p:cNvSpPr txBox="1"/>
          <p:nvPr/>
        </p:nvSpPr>
        <p:spPr>
          <a:xfrm>
            <a:off x="636875" y="574625"/>
            <a:ext cx="3726600" cy="572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sz="3200">
                <a:latin typeface="Poppins SemiBold"/>
                <a:ea typeface="Poppins SemiBold"/>
                <a:cs typeface="Poppins SemiBold"/>
                <a:sym typeface="Poppins SemiBold"/>
              </a:rPr>
              <a:t>Notifications</a:t>
            </a:r>
            <a:endParaRPr sz="3200">
              <a:latin typeface="Poppins SemiBold"/>
              <a:ea typeface="Poppins SemiBold"/>
              <a:cs typeface="Poppins SemiBold"/>
              <a:sym typeface="Poppins SemiBold"/>
            </a:endParaRPr>
          </a:p>
        </p:txBody>
      </p:sp>
      <p:sp>
        <p:nvSpPr>
          <p:cNvPr id="597" name="Google Shape;597;p108"/>
          <p:cNvSpPr/>
          <p:nvPr/>
        </p:nvSpPr>
        <p:spPr>
          <a:xfrm>
            <a:off x="1115250" y="1341500"/>
            <a:ext cx="347700" cy="347700"/>
          </a:xfrm>
          <a:prstGeom prst="ellipse">
            <a:avLst/>
          </a:prstGeom>
          <a:noFill/>
          <a:ln cap="flat" cmpd="sng" w="9525">
            <a:solidFill>
              <a:srgbClr val="FA6C8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A6C8E"/>
                </a:solidFill>
                <a:latin typeface="Poppins SemiBold"/>
                <a:ea typeface="Poppins SemiBold"/>
                <a:cs typeface="Poppins SemiBold"/>
                <a:sym typeface="Poppins SemiBold"/>
              </a:rPr>
              <a:t>1</a:t>
            </a:r>
            <a:endParaRPr>
              <a:solidFill>
                <a:srgbClr val="FA6C8E"/>
              </a:solidFill>
              <a:latin typeface="Poppins SemiBold"/>
              <a:ea typeface="Poppins SemiBold"/>
              <a:cs typeface="Poppins SemiBold"/>
              <a:sym typeface="Poppins SemiBold"/>
            </a:endParaRPr>
          </a:p>
        </p:txBody>
      </p:sp>
      <p:sp>
        <p:nvSpPr>
          <p:cNvPr id="598" name="Google Shape;598;p108"/>
          <p:cNvSpPr/>
          <p:nvPr/>
        </p:nvSpPr>
        <p:spPr>
          <a:xfrm>
            <a:off x="4950750" y="1341500"/>
            <a:ext cx="347700" cy="347700"/>
          </a:xfrm>
          <a:prstGeom prst="ellipse">
            <a:avLst/>
          </a:prstGeom>
          <a:noFill/>
          <a:ln cap="flat" cmpd="sng" w="9525">
            <a:solidFill>
              <a:srgbClr val="FA6C8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A6C8E"/>
                </a:solidFill>
                <a:latin typeface="Poppins SemiBold"/>
                <a:ea typeface="Poppins SemiBold"/>
                <a:cs typeface="Poppins SemiBold"/>
                <a:sym typeface="Poppins SemiBold"/>
              </a:rPr>
              <a:t>2</a:t>
            </a:r>
            <a:endParaRPr>
              <a:solidFill>
                <a:srgbClr val="FA6C8E"/>
              </a:solidFill>
              <a:latin typeface="Poppins SemiBold"/>
              <a:ea typeface="Poppins SemiBold"/>
              <a:cs typeface="Poppins SemiBold"/>
              <a:sym typeface="Poppins SemiBo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AFA"/>
        </a:solidFill>
      </p:bgPr>
    </p:bg>
    <p:spTree>
      <p:nvGrpSpPr>
        <p:cNvPr id="602" name="Shape 602"/>
        <p:cNvGrpSpPr/>
        <p:nvPr/>
      </p:nvGrpSpPr>
      <p:grpSpPr>
        <a:xfrm>
          <a:off x="0" y="0"/>
          <a:ext cx="0" cy="0"/>
          <a:chOff x="0" y="0"/>
          <a:chExt cx="0" cy="0"/>
        </a:xfrm>
      </p:grpSpPr>
      <p:pic>
        <p:nvPicPr>
          <p:cNvPr id="603" name="Google Shape;603;p109"/>
          <p:cNvPicPr preferRelativeResize="0"/>
          <p:nvPr/>
        </p:nvPicPr>
        <p:blipFill rotWithShape="1">
          <a:blip r:embed="rId3">
            <a:alphaModFix/>
          </a:blip>
          <a:srcRect b="0" l="0" r="0" t="0"/>
          <a:stretch/>
        </p:blipFill>
        <p:spPr>
          <a:xfrm>
            <a:off x="2076350" y="-771426"/>
            <a:ext cx="8493650" cy="6370249"/>
          </a:xfrm>
          <a:prstGeom prst="rect">
            <a:avLst/>
          </a:prstGeom>
          <a:noFill/>
          <a:ln>
            <a:noFill/>
          </a:ln>
        </p:spPr>
      </p:pic>
      <p:sp>
        <p:nvSpPr>
          <p:cNvPr id="604" name="Google Shape;604;p109"/>
          <p:cNvSpPr txBox="1"/>
          <p:nvPr/>
        </p:nvSpPr>
        <p:spPr>
          <a:xfrm>
            <a:off x="8472458" y="459186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800">
                <a:solidFill>
                  <a:schemeClr val="dk1"/>
                </a:solidFill>
                <a:latin typeface="Poppins SemiBold"/>
                <a:ea typeface="Poppins SemiBold"/>
                <a:cs typeface="Poppins SemiBold"/>
                <a:sym typeface="Poppins SemiBold"/>
              </a:rPr>
              <a:t>‹#›</a:t>
            </a:fld>
            <a:endParaRPr sz="800">
              <a:solidFill>
                <a:schemeClr val="dk1"/>
              </a:solidFill>
              <a:latin typeface="Poppins SemiBold"/>
              <a:ea typeface="Poppins SemiBold"/>
              <a:cs typeface="Poppins SemiBold"/>
              <a:sym typeface="Poppins SemiBold"/>
            </a:endParaRPr>
          </a:p>
        </p:txBody>
      </p:sp>
      <p:pic>
        <p:nvPicPr>
          <p:cNvPr id="605" name="Google Shape;605;p109"/>
          <p:cNvPicPr preferRelativeResize="0"/>
          <p:nvPr/>
        </p:nvPicPr>
        <p:blipFill>
          <a:blip r:embed="rId4">
            <a:alphaModFix/>
          </a:blip>
          <a:stretch>
            <a:fillRect/>
          </a:stretch>
        </p:blipFill>
        <p:spPr>
          <a:xfrm>
            <a:off x="8458750" y="270350"/>
            <a:ext cx="423701" cy="423701"/>
          </a:xfrm>
          <a:prstGeom prst="rect">
            <a:avLst/>
          </a:prstGeom>
          <a:noFill/>
          <a:ln>
            <a:noFill/>
          </a:ln>
        </p:spPr>
      </p:pic>
      <p:sp>
        <p:nvSpPr>
          <p:cNvPr id="606" name="Google Shape;606;p109"/>
          <p:cNvSpPr txBox="1"/>
          <p:nvPr/>
        </p:nvSpPr>
        <p:spPr>
          <a:xfrm>
            <a:off x="571500" y="2127746"/>
            <a:ext cx="3768900" cy="2130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00">
                <a:solidFill>
                  <a:schemeClr val="dk1"/>
                </a:solidFill>
                <a:latin typeface="Poppins Light"/>
                <a:ea typeface="Poppins Light"/>
                <a:cs typeface="Poppins Light"/>
                <a:sym typeface="Poppins Light"/>
              </a:rPr>
              <a:t>Ticket Transfer allows users to send one or more tickets to other users directly</a:t>
            </a:r>
            <a:endParaRPr sz="11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1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rPr lang="en" sz="1100">
                <a:solidFill>
                  <a:schemeClr val="dk1"/>
                </a:solidFill>
                <a:latin typeface="Poppins Light"/>
                <a:ea typeface="Poppins Light"/>
                <a:cs typeface="Poppins Light"/>
                <a:sym typeface="Poppins Light"/>
              </a:rPr>
              <a:t>You can select which ticket types you want to enable transfers on and also choose where or not its available (e.g. only when tickets have sold out) giving you great control over the process. </a:t>
            </a:r>
            <a:endParaRPr sz="11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1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100">
              <a:solidFill>
                <a:schemeClr val="dk1"/>
              </a:solidFill>
              <a:latin typeface="Poppins Light"/>
              <a:ea typeface="Poppins Light"/>
              <a:cs typeface="Poppins Light"/>
              <a:sym typeface="Poppins Light"/>
            </a:endParaRPr>
          </a:p>
        </p:txBody>
      </p:sp>
      <p:sp>
        <p:nvSpPr>
          <p:cNvPr id="607" name="Google Shape;607;p109"/>
          <p:cNvSpPr txBox="1"/>
          <p:nvPr/>
        </p:nvSpPr>
        <p:spPr>
          <a:xfrm>
            <a:off x="571500" y="477150"/>
            <a:ext cx="47037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4000">
                <a:solidFill>
                  <a:schemeClr val="dk1"/>
                </a:solidFill>
                <a:latin typeface="Poppins SemiBold"/>
                <a:ea typeface="Poppins SemiBold"/>
                <a:cs typeface="Poppins SemiBold"/>
                <a:sym typeface="Poppins SemiBold"/>
              </a:rPr>
              <a:t>Ticket </a:t>
            </a:r>
            <a:endParaRPr sz="4000">
              <a:solidFill>
                <a:schemeClr val="dk1"/>
              </a:solidFill>
              <a:latin typeface="Poppins SemiBold"/>
              <a:ea typeface="Poppins SemiBold"/>
              <a:cs typeface="Poppins SemiBold"/>
              <a:sym typeface="Poppins SemiBold"/>
            </a:endParaRPr>
          </a:p>
          <a:p>
            <a:pPr indent="0" lvl="0" marL="0" rtl="0" algn="l">
              <a:spcBef>
                <a:spcPts val="0"/>
              </a:spcBef>
              <a:spcAft>
                <a:spcPts val="0"/>
              </a:spcAft>
              <a:buClr>
                <a:schemeClr val="dk1"/>
              </a:buClr>
              <a:buSzPts val="1100"/>
              <a:buFont typeface="Arial"/>
              <a:buNone/>
            </a:pPr>
            <a:r>
              <a:rPr lang="en" sz="4000">
                <a:solidFill>
                  <a:schemeClr val="dk1"/>
                </a:solidFill>
                <a:latin typeface="Poppins SemiBold"/>
                <a:ea typeface="Poppins SemiBold"/>
                <a:cs typeface="Poppins SemiBold"/>
                <a:sym typeface="Poppins SemiBold"/>
              </a:rPr>
              <a:t>Transfers</a:t>
            </a:r>
            <a:endParaRPr sz="4000">
              <a:solidFill>
                <a:schemeClr val="dk1"/>
              </a:solidFill>
              <a:latin typeface="Poppins SemiBold"/>
              <a:ea typeface="Poppins SemiBold"/>
              <a:cs typeface="Poppins SemiBold"/>
              <a:sym typeface="Poppins SemiBo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AFA"/>
        </a:solidFill>
      </p:bgPr>
    </p:bg>
    <p:spTree>
      <p:nvGrpSpPr>
        <p:cNvPr id="611" name="Shape 611"/>
        <p:cNvGrpSpPr/>
        <p:nvPr/>
      </p:nvGrpSpPr>
      <p:grpSpPr>
        <a:xfrm>
          <a:off x="0" y="0"/>
          <a:ext cx="0" cy="0"/>
          <a:chOff x="0" y="0"/>
          <a:chExt cx="0" cy="0"/>
        </a:xfrm>
      </p:grpSpPr>
      <p:sp>
        <p:nvSpPr>
          <p:cNvPr id="612" name="Google Shape;612;p110"/>
          <p:cNvSpPr txBox="1"/>
          <p:nvPr/>
        </p:nvSpPr>
        <p:spPr>
          <a:xfrm>
            <a:off x="8472458" y="459186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800">
                <a:solidFill>
                  <a:srgbClr val="FFFFFF"/>
                </a:solidFill>
                <a:latin typeface="Poppins SemiBold"/>
                <a:ea typeface="Poppins SemiBold"/>
                <a:cs typeface="Poppins SemiBold"/>
                <a:sym typeface="Poppins SemiBold"/>
              </a:rPr>
              <a:t>‹#›</a:t>
            </a:fld>
            <a:endParaRPr sz="800">
              <a:solidFill>
                <a:srgbClr val="FFFFFF"/>
              </a:solidFill>
              <a:latin typeface="Poppins SemiBold"/>
              <a:ea typeface="Poppins SemiBold"/>
              <a:cs typeface="Poppins SemiBold"/>
              <a:sym typeface="Poppins SemiBold"/>
            </a:endParaRPr>
          </a:p>
        </p:txBody>
      </p:sp>
      <p:pic>
        <p:nvPicPr>
          <p:cNvPr id="613" name="Google Shape;613;p110"/>
          <p:cNvPicPr preferRelativeResize="0"/>
          <p:nvPr/>
        </p:nvPicPr>
        <p:blipFill rotWithShape="1">
          <a:blip r:embed="rId3">
            <a:alphaModFix/>
          </a:blip>
          <a:srcRect b="0" l="0" r="15390" t="0"/>
          <a:stretch/>
        </p:blipFill>
        <p:spPr>
          <a:xfrm>
            <a:off x="4602375" y="1192000"/>
            <a:ext cx="4541624" cy="3320476"/>
          </a:xfrm>
          <a:prstGeom prst="rect">
            <a:avLst/>
          </a:prstGeom>
          <a:noFill/>
          <a:ln>
            <a:noFill/>
          </a:ln>
        </p:spPr>
      </p:pic>
      <p:sp>
        <p:nvSpPr>
          <p:cNvPr id="614" name="Google Shape;614;p110"/>
          <p:cNvSpPr txBox="1"/>
          <p:nvPr/>
        </p:nvSpPr>
        <p:spPr>
          <a:xfrm>
            <a:off x="571500" y="1571950"/>
            <a:ext cx="3721800" cy="1580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Poppins"/>
                <a:ea typeface="Poppins"/>
                <a:cs typeface="Poppins"/>
                <a:sym typeface="Poppins"/>
              </a:rPr>
              <a:t>It’s easier than ever before to report on the effectiveness of your promotional activity with tracking links.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None/>
            </a:pPr>
            <a:r>
              <a:rPr lang="en" sz="1200">
                <a:solidFill>
                  <a:schemeClr val="dk1"/>
                </a:solidFill>
                <a:latin typeface="Poppins"/>
                <a:ea typeface="Poppins"/>
                <a:cs typeface="Poppins"/>
                <a:sym typeface="Poppins"/>
              </a:rPr>
              <a:t>For each event, you’ll be able to understand the number of visits and sales - and revenue - generated through each marketing tactic.</a:t>
            </a:r>
            <a:endParaRPr i="1" sz="1200">
              <a:solidFill>
                <a:schemeClr val="dk1"/>
              </a:solidFill>
              <a:latin typeface="Poppins"/>
              <a:ea typeface="Poppins"/>
              <a:cs typeface="Poppins"/>
              <a:sym typeface="Poppins"/>
            </a:endParaRPr>
          </a:p>
        </p:txBody>
      </p:sp>
      <p:sp>
        <p:nvSpPr>
          <p:cNvPr id="615" name="Google Shape;615;p110"/>
          <p:cNvSpPr txBox="1"/>
          <p:nvPr/>
        </p:nvSpPr>
        <p:spPr>
          <a:xfrm>
            <a:off x="571500" y="629550"/>
            <a:ext cx="3943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2800">
                <a:solidFill>
                  <a:schemeClr val="dk1"/>
                </a:solidFill>
                <a:latin typeface="Poppins Medium"/>
                <a:ea typeface="Poppins Medium"/>
                <a:cs typeface="Poppins Medium"/>
                <a:sym typeface="Poppins Medium"/>
              </a:rPr>
              <a:t>Tracking Links</a:t>
            </a:r>
            <a:endParaRPr sz="2800">
              <a:solidFill>
                <a:schemeClr val="dk1"/>
              </a:solidFill>
              <a:latin typeface="Poppins Medium"/>
              <a:ea typeface="Poppins Medium"/>
              <a:cs typeface="Poppins Medium"/>
              <a:sym typeface="Poppins Medium"/>
            </a:endParaRPr>
          </a:p>
        </p:txBody>
      </p:sp>
      <p:sp>
        <p:nvSpPr>
          <p:cNvPr id="616" name="Google Shape;616;p110"/>
          <p:cNvSpPr txBox="1"/>
          <p:nvPr/>
        </p:nvSpPr>
        <p:spPr>
          <a:xfrm>
            <a:off x="8472458" y="459186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800">
                <a:solidFill>
                  <a:schemeClr val="dk1"/>
                </a:solidFill>
                <a:latin typeface="Poppins SemiBold"/>
                <a:ea typeface="Poppins SemiBold"/>
                <a:cs typeface="Poppins SemiBold"/>
                <a:sym typeface="Poppins SemiBold"/>
              </a:rPr>
              <a:t>‹#›</a:t>
            </a:fld>
            <a:endParaRPr sz="800">
              <a:solidFill>
                <a:schemeClr val="dk1"/>
              </a:solidFill>
              <a:latin typeface="Poppins SemiBold"/>
              <a:ea typeface="Poppins SemiBold"/>
              <a:cs typeface="Poppins SemiBold"/>
              <a:sym typeface="Poppins SemiBold"/>
            </a:endParaRPr>
          </a:p>
        </p:txBody>
      </p:sp>
      <p:pic>
        <p:nvPicPr>
          <p:cNvPr id="617" name="Google Shape;617;p110"/>
          <p:cNvPicPr preferRelativeResize="0"/>
          <p:nvPr/>
        </p:nvPicPr>
        <p:blipFill>
          <a:blip r:embed="rId4">
            <a:alphaModFix/>
          </a:blip>
          <a:stretch>
            <a:fillRect/>
          </a:stretch>
        </p:blipFill>
        <p:spPr>
          <a:xfrm>
            <a:off x="8472450" y="284050"/>
            <a:ext cx="410000" cy="410000"/>
          </a:xfrm>
          <a:prstGeom prst="rect">
            <a:avLst/>
          </a:prstGeom>
          <a:noFill/>
          <a:ln>
            <a:noFill/>
          </a:ln>
        </p:spPr>
      </p:pic>
      <p:sp>
        <p:nvSpPr>
          <p:cNvPr id="618" name="Google Shape;618;p110"/>
          <p:cNvSpPr txBox="1"/>
          <p:nvPr/>
        </p:nvSpPr>
        <p:spPr>
          <a:xfrm>
            <a:off x="274775" y="4614825"/>
            <a:ext cx="1125600" cy="34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800">
                <a:solidFill>
                  <a:srgbClr val="0E0E14"/>
                </a:solidFill>
                <a:latin typeface="Poppins Medium"/>
                <a:ea typeface="Poppins Medium"/>
                <a:cs typeface="Poppins Medium"/>
                <a:sym typeface="Poppins Medium"/>
              </a:rPr>
              <a:t>partner.native.fm</a:t>
            </a:r>
            <a:endParaRPr sz="800">
              <a:solidFill>
                <a:srgbClr val="0E0E14"/>
              </a:solidFill>
              <a:latin typeface="Poppins Medium"/>
              <a:ea typeface="Poppins Medium"/>
              <a:cs typeface="Poppins Medium"/>
              <a:sym typeface="Poppins Medium"/>
            </a:endParaRPr>
          </a:p>
        </p:txBody>
      </p:sp>
      <p:cxnSp>
        <p:nvCxnSpPr>
          <p:cNvPr id="619" name="Google Shape;619;p110"/>
          <p:cNvCxnSpPr/>
          <p:nvPr/>
        </p:nvCxnSpPr>
        <p:spPr>
          <a:xfrm>
            <a:off x="1409550" y="4778050"/>
            <a:ext cx="1090500" cy="0"/>
          </a:xfrm>
          <a:prstGeom prst="straightConnector1">
            <a:avLst/>
          </a:prstGeom>
          <a:noFill/>
          <a:ln cap="flat" cmpd="sng" w="9525">
            <a:solidFill>
              <a:srgbClr val="0E0E14"/>
            </a:solidFill>
            <a:prstDash val="solid"/>
            <a:round/>
            <a:headEnd len="med" w="med" type="none"/>
            <a:tailEnd len="med" w="med" type="none"/>
          </a:ln>
        </p:spPr>
      </p:cxnSp>
      <p:sp>
        <p:nvSpPr>
          <p:cNvPr id="620" name="Google Shape;620;p110"/>
          <p:cNvSpPr/>
          <p:nvPr/>
        </p:nvSpPr>
        <p:spPr>
          <a:xfrm>
            <a:off x="636975" y="3458050"/>
            <a:ext cx="2183700" cy="311400"/>
          </a:xfrm>
          <a:prstGeom prst="roundRect">
            <a:avLst>
              <a:gd fmla="val 50000" name="adj"/>
            </a:avLst>
          </a:prstGeom>
          <a:solidFill>
            <a:srgbClr val="FA6C8E"/>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1000">
                <a:solidFill>
                  <a:schemeClr val="lt1"/>
                </a:solidFill>
                <a:uFill>
                  <a:noFill/>
                </a:uFill>
                <a:latin typeface="Poppins Medium"/>
                <a:ea typeface="Poppins Medium"/>
                <a:cs typeface="Poppins Medium"/>
                <a:sym typeface="Poppins Medium"/>
                <a:hlinkClick r:id="rId5">
                  <a:extLst>
                    <a:ext uri="{A12FA001-AC4F-418D-AE19-62706E023703}">
                      <ahyp:hlinkClr val="tx"/>
                    </a:ext>
                  </a:extLst>
                </a:hlinkClick>
              </a:rPr>
              <a:t>Tracking Links Video Tutorial</a:t>
            </a:r>
            <a:endParaRPr i="1" sz="1000">
              <a:solidFill>
                <a:schemeClr val="lt1"/>
              </a:solidFill>
              <a:latin typeface="Poppins Medium"/>
              <a:ea typeface="Poppins Medium"/>
              <a:cs typeface="Poppins Medium"/>
              <a:sym typeface="Poppins Medium"/>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6B8F"/>
        </a:solidFill>
      </p:bgPr>
    </p:bg>
    <p:spTree>
      <p:nvGrpSpPr>
        <p:cNvPr id="624" name="Shape 624"/>
        <p:cNvGrpSpPr/>
        <p:nvPr/>
      </p:nvGrpSpPr>
      <p:grpSpPr>
        <a:xfrm>
          <a:off x="0" y="0"/>
          <a:ext cx="0" cy="0"/>
          <a:chOff x="0" y="0"/>
          <a:chExt cx="0" cy="0"/>
        </a:xfrm>
      </p:grpSpPr>
      <p:pic>
        <p:nvPicPr>
          <p:cNvPr id="625" name="Google Shape;625;p111"/>
          <p:cNvPicPr preferRelativeResize="0"/>
          <p:nvPr/>
        </p:nvPicPr>
        <p:blipFill>
          <a:blip r:embed="rId3">
            <a:alphaModFix/>
          </a:blip>
          <a:stretch>
            <a:fillRect/>
          </a:stretch>
        </p:blipFill>
        <p:spPr>
          <a:xfrm>
            <a:off x="8342925" y="320275"/>
            <a:ext cx="462551" cy="462551"/>
          </a:xfrm>
          <a:prstGeom prst="rect">
            <a:avLst/>
          </a:prstGeom>
          <a:noFill/>
          <a:ln>
            <a:noFill/>
          </a:ln>
        </p:spPr>
      </p:pic>
      <p:sp>
        <p:nvSpPr>
          <p:cNvPr id="626" name="Google Shape;626;p111"/>
          <p:cNvSpPr txBox="1"/>
          <p:nvPr/>
        </p:nvSpPr>
        <p:spPr>
          <a:xfrm>
            <a:off x="531525" y="3154350"/>
            <a:ext cx="45597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000">
                <a:solidFill>
                  <a:schemeClr val="lt1"/>
                </a:solidFill>
                <a:latin typeface="Poppins Light"/>
                <a:ea typeface="Poppins Light"/>
                <a:cs typeface="Poppins Light"/>
                <a:sym typeface="Poppins Light"/>
              </a:rPr>
              <a:t>Freshers Tech</a:t>
            </a:r>
            <a:endParaRPr sz="4000">
              <a:solidFill>
                <a:schemeClr val="lt1"/>
              </a:solidFill>
              <a:latin typeface="Poppins Light"/>
              <a:ea typeface="Poppins Light"/>
              <a:cs typeface="Poppins Light"/>
              <a:sym typeface="Poppins Light"/>
            </a:endParaRPr>
          </a:p>
        </p:txBody>
      </p:sp>
      <p:cxnSp>
        <p:nvCxnSpPr>
          <p:cNvPr id="627" name="Google Shape;627;p111"/>
          <p:cNvCxnSpPr/>
          <p:nvPr/>
        </p:nvCxnSpPr>
        <p:spPr>
          <a:xfrm rot="10800000">
            <a:off x="-125" y="4184175"/>
            <a:ext cx="9370800" cy="0"/>
          </a:xfrm>
          <a:prstGeom prst="straightConnector1">
            <a:avLst/>
          </a:prstGeom>
          <a:noFill/>
          <a:ln cap="flat" cmpd="sng" w="19050">
            <a:solidFill>
              <a:schemeClr val="lt1"/>
            </a:solidFill>
            <a:prstDash val="solid"/>
            <a:round/>
            <a:headEnd len="med" w="med" type="none"/>
            <a:tailEnd len="med" w="med" type="non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AFA"/>
        </a:solidFill>
      </p:bgPr>
    </p:bg>
    <p:spTree>
      <p:nvGrpSpPr>
        <p:cNvPr id="631" name="Shape 631"/>
        <p:cNvGrpSpPr/>
        <p:nvPr/>
      </p:nvGrpSpPr>
      <p:grpSpPr>
        <a:xfrm>
          <a:off x="0" y="0"/>
          <a:ext cx="0" cy="0"/>
          <a:chOff x="0" y="0"/>
          <a:chExt cx="0" cy="0"/>
        </a:xfrm>
      </p:grpSpPr>
      <p:sp>
        <p:nvSpPr>
          <p:cNvPr id="632" name="Google Shape;632;p112"/>
          <p:cNvSpPr txBox="1"/>
          <p:nvPr/>
        </p:nvSpPr>
        <p:spPr>
          <a:xfrm>
            <a:off x="8472458" y="459186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800">
                <a:solidFill>
                  <a:srgbClr val="FFFFFF"/>
                </a:solidFill>
                <a:latin typeface="Poppins SemiBold"/>
                <a:ea typeface="Poppins SemiBold"/>
                <a:cs typeface="Poppins SemiBold"/>
                <a:sym typeface="Poppins SemiBold"/>
              </a:rPr>
              <a:t>‹#›</a:t>
            </a:fld>
            <a:endParaRPr sz="800">
              <a:solidFill>
                <a:srgbClr val="FFFFFF"/>
              </a:solidFill>
              <a:latin typeface="Poppins SemiBold"/>
              <a:ea typeface="Poppins SemiBold"/>
              <a:cs typeface="Poppins SemiBold"/>
              <a:sym typeface="Poppins SemiBold"/>
            </a:endParaRPr>
          </a:p>
        </p:txBody>
      </p:sp>
      <p:sp>
        <p:nvSpPr>
          <p:cNvPr id="633" name="Google Shape;633;p112"/>
          <p:cNvSpPr txBox="1"/>
          <p:nvPr/>
        </p:nvSpPr>
        <p:spPr>
          <a:xfrm>
            <a:off x="571500" y="400950"/>
            <a:ext cx="76125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3200">
                <a:solidFill>
                  <a:schemeClr val="dk1"/>
                </a:solidFill>
                <a:latin typeface="Poppins Medium"/>
                <a:ea typeface="Poppins Medium"/>
                <a:cs typeface="Poppins Medium"/>
                <a:sym typeface="Poppins Medium"/>
              </a:rPr>
              <a:t>Freshers tech - Student groups</a:t>
            </a:r>
            <a:endParaRPr sz="3200">
              <a:solidFill>
                <a:schemeClr val="dk1"/>
              </a:solidFill>
              <a:latin typeface="Poppins Medium"/>
              <a:ea typeface="Poppins Medium"/>
              <a:cs typeface="Poppins Medium"/>
              <a:sym typeface="Poppins Medium"/>
            </a:endParaRPr>
          </a:p>
        </p:txBody>
      </p:sp>
      <p:sp>
        <p:nvSpPr>
          <p:cNvPr id="634" name="Google Shape;634;p112"/>
          <p:cNvSpPr txBox="1"/>
          <p:nvPr/>
        </p:nvSpPr>
        <p:spPr>
          <a:xfrm>
            <a:off x="8472458" y="459186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800">
                <a:solidFill>
                  <a:schemeClr val="dk1"/>
                </a:solidFill>
                <a:latin typeface="Poppins SemiBold"/>
                <a:ea typeface="Poppins SemiBold"/>
                <a:cs typeface="Poppins SemiBold"/>
                <a:sym typeface="Poppins SemiBold"/>
              </a:rPr>
              <a:t>‹#›</a:t>
            </a:fld>
            <a:endParaRPr sz="800">
              <a:solidFill>
                <a:schemeClr val="dk1"/>
              </a:solidFill>
              <a:latin typeface="Poppins SemiBold"/>
              <a:ea typeface="Poppins SemiBold"/>
              <a:cs typeface="Poppins SemiBold"/>
              <a:sym typeface="Poppins SemiBold"/>
            </a:endParaRPr>
          </a:p>
        </p:txBody>
      </p:sp>
      <p:pic>
        <p:nvPicPr>
          <p:cNvPr id="635" name="Google Shape;635;p112"/>
          <p:cNvPicPr preferRelativeResize="0"/>
          <p:nvPr/>
        </p:nvPicPr>
        <p:blipFill>
          <a:blip r:embed="rId3">
            <a:alphaModFix/>
          </a:blip>
          <a:stretch>
            <a:fillRect/>
          </a:stretch>
        </p:blipFill>
        <p:spPr>
          <a:xfrm>
            <a:off x="8472450" y="284050"/>
            <a:ext cx="410000" cy="410000"/>
          </a:xfrm>
          <a:prstGeom prst="rect">
            <a:avLst/>
          </a:prstGeom>
          <a:noFill/>
          <a:ln>
            <a:noFill/>
          </a:ln>
        </p:spPr>
      </p:pic>
      <p:sp>
        <p:nvSpPr>
          <p:cNvPr id="636" name="Google Shape;636;p112"/>
          <p:cNvSpPr txBox="1"/>
          <p:nvPr/>
        </p:nvSpPr>
        <p:spPr>
          <a:xfrm>
            <a:off x="3299200" y="1407650"/>
            <a:ext cx="5068500" cy="3374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chemeClr val="dk1"/>
                </a:solidFill>
                <a:latin typeface="Poppins Light"/>
                <a:ea typeface="Poppins Light"/>
                <a:cs typeface="Poppins Light"/>
                <a:sym typeface="Poppins Light"/>
              </a:rPr>
              <a:t>Our Freshers tech provides student groups/clubs &amp; societies with an effortless tool to engage at the fair with students who are interested in their activities.</a:t>
            </a:r>
            <a:endParaRPr sz="10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rPr lang="en" sz="1000">
                <a:solidFill>
                  <a:schemeClr val="dk1"/>
                </a:solidFill>
                <a:latin typeface="Poppins Light"/>
                <a:ea typeface="Poppins Light"/>
                <a:cs typeface="Poppins Light"/>
                <a:sym typeface="Poppins Light"/>
              </a:rPr>
              <a:t>All they need to do is bring along suitable mobile devices to the fair and scan the students’ MasterPass. </a:t>
            </a:r>
            <a:endParaRPr sz="10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000">
              <a:solidFill>
                <a:schemeClr val="dk1"/>
              </a:solidFill>
              <a:latin typeface="Poppins Light"/>
              <a:ea typeface="Poppins Light"/>
              <a:cs typeface="Poppins Light"/>
              <a:sym typeface="Poppins Light"/>
            </a:endParaRPr>
          </a:p>
          <a:p>
            <a:pPr indent="314325" lvl="0" marL="0" rtl="0" algn="l">
              <a:lnSpc>
                <a:spcPct val="115000"/>
              </a:lnSpc>
              <a:spcBef>
                <a:spcPts val="0"/>
              </a:spcBef>
              <a:spcAft>
                <a:spcPts val="0"/>
              </a:spcAft>
              <a:buClr>
                <a:schemeClr val="dk1"/>
              </a:buClr>
              <a:buSzPts val="1100"/>
              <a:buFont typeface="Arial"/>
              <a:buNone/>
            </a:pPr>
            <a:r>
              <a:t/>
            </a:r>
            <a:endParaRPr sz="700">
              <a:solidFill>
                <a:schemeClr val="dk1"/>
              </a:solidFill>
              <a:latin typeface="Poppins Light"/>
              <a:ea typeface="Poppins Light"/>
              <a:cs typeface="Poppins Light"/>
              <a:sym typeface="Poppins Light"/>
            </a:endParaRPr>
          </a:p>
          <a:p>
            <a:pPr indent="-212725" lvl="0" marL="457200" rtl="0" algn="l">
              <a:lnSpc>
                <a:spcPct val="115000"/>
              </a:lnSpc>
              <a:spcBef>
                <a:spcPts val="0"/>
              </a:spcBef>
              <a:spcAft>
                <a:spcPts val="0"/>
              </a:spcAft>
              <a:buClr>
                <a:srgbClr val="FA6C8E"/>
              </a:buClr>
              <a:buSzPts val="1100"/>
              <a:buFont typeface="Poppins Medium"/>
              <a:buAutoNum type="arabicPeriod"/>
            </a:pPr>
            <a:r>
              <a:rPr lang="en" sz="1100">
                <a:solidFill>
                  <a:srgbClr val="FA6C8E"/>
                </a:solidFill>
                <a:latin typeface="Poppins Medium"/>
                <a:ea typeface="Poppins Medium"/>
                <a:cs typeface="Poppins Medium"/>
                <a:sym typeface="Poppins Medium"/>
              </a:rPr>
              <a:t>Student groups download our scanning app</a:t>
            </a:r>
            <a:endParaRPr sz="1100">
              <a:solidFill>
                <a:schemeClr val="dk1"/>
              </a:solidFill>
              <a:latin typeface="Poppins Light"/>
              <a:ea typeface="Poppins Light"/>
              <a:cs typeface="Poppins Light"/>
              <a:sym typeface="Poppins Light"/>
            </a:endParaRPr>
          </a:p>
          <a:p>
            <a:pPr indent="0" lvl="0" marL="457200" rtl="0" algn="l">
              <a:lnSpc>
                <a:spcPct val="115000"/>
              </a:lnSpc>
              <a:spcBef>
                <a:spcPts val="0"/>
              </a:spcBef>
              <a:spcAft>
                <a:spcPts val="0"/>
              </a:spcAft>
              <a:buNone/>
            </a:pPr>
            <a:r>
              <a:rPr lang="en" sz="1000">
                <a:solidFill>
                  <a:schemeClr val="dk1"/>
                </a:solidFill>
                <a:latin typeface="Poppins Light"/>
                <a:ea typeface="Poppins Light"/>
                <a:cs typeface="Poppins Light"/>
                <a:sym typeface="Poppins Light"/>
              </a:rPr>
              <a:t>You</a:t>
            </a:r>
            <a:r>
              <a:rPr lang="en" sz="1000">
                <a:solidFill>
                  <a:schemeClr val="dk1"/>
                </a:solidFill>
                <a:latin typeface="Poppins Light"/>
                <a:ea typeface="Poppins Light"/>
                <a:cs typeface="Poppins Light"/>
                <a:sym typeface="Poppins Light"/>
              </a:rPr>
              <a:t> will have been pre-registered with a scanning app account</a:t>
            </a:r>
            <a:endParaRPr sz="1000">
              <a:solidFill>
                <a:schemeClr val="dk1"/>
              </a:solidFill>
              <a:latin typeface="Poppins Light"/>
              <a:ea typeface="Poppins Light"/>
              <a:cs typeface="Poppins Light"/>
              <a:sym typeface="Poppins Light"/>
            </a:endParaRPr>
          </a:p>
          <a:p>
            <a:pPr indent="0" lvl="0" marL="457200" rtl="0" algn="l">
              <a:lnSpc>
                <a:spcPct val="115000"/>
              </a:lnSpc>
              <a:spcBef>
                <a:spcPts val="0"/>
              </a:spcBef>
              <a:spcAft>
                <a:spcPts val="0"/>
              </a:spcAft>
              <a:buNone/>
            </a:pPr>
            <a:r>
              <a:t/>
            </a:r>
            <a:endParaRPr sz="700">
              <a:solidFill>
                <a:schemeClr val="dk1"/>
              </a:solidFill>
              <a:latin typeface="Poppins Light"/>
              <a:ea typeface="Poppins Light"/>
              <a:cs typeface="Poppins Light"/>
              <a:sym typeface="Poppins Light"/>
            </a:endParaRPr>
          </a:p>
          <a:p>
            <a:pPr indent="-212725" lvl="0" marL="457200" rtl="0" algn="l">
              <a:lnSpc>
                <a:spcPct val="115000"/>
              </a:lnSpc>
              <a:spcBef>
                <a:spcPts val="0"/>
              </a:spcBef>
              <a:spcAft>
                <a:spcPts val="0"/>
              </a:spcAft>
              <a:buClr>
                <a:srgbClr val="FA6C8E"/>
              </a:buClr>
              <a:buSzPts val="1100"/>
              <a:buFont typeface="Poppins Medium"/>
              <a:buAutoNum type="arabicPeriod"/>
            </a:pPr>
            <a:r>
              <a:rPr lang="en" sz="1100">
                <a:solidFill>
                  <a:srgbClr val="FA6C8E"/>
                </a:solidFill>
                <a:latin typeface="Poppins Medium"/>
                <a:ea typeface="Poppins Medium"/>
                <a:cs typeface="Poppins Medium"/>
                <a:sym typeface="Poppins Medium"/>
              </a:rPr>
              <a:t>Students share their details with groups via MasterPass</a:t>
            </a:r>
            <a:endParaRPr sz="1100">
              <a:solidFill>
                <a:srgbClr val="FA6C8E"/>
              </a:solidFill>
              <a:latin typeface="Poppins Medium"/>
              <a:ea typeface="Poppins Medium"/>
              <a:cs typeface="Poppins Medium"/>
              <a:sym typeface="Poppins Medium"/>
            </a:endParaRPr>
          </a:p>
          <a:p>
            <a:pPr indent="0" lvl="0" marL="457200" rtl="0" algn="l">
              <a:lnSpc>
                <a:spcPct val="115000"/>
              </a:lnSpc>
              <a:spcBef>
                <a:spcPts val="0"/>
              </a:spcBef>
              <a:spcAft>
                <a:spcPts val="0"/>
              </a:spcAft>
              <a:buNone/>
            </a:pPr>
            <a:r>
              <a:rPr lang="en" sz="1000">
                <a:solidFill>
                  <a:schemeClr val="dk1"/>
                </a:solidFill>
                <a:latin typeface="Poppins Light"/>
                <a:ea typeface="Poppins Light"/>
                <a:cs typeface="Poppins Light"/>
                <a:sym typeface="Poppins Light"/>
              </a:rPr>
              <a:t>Student groups will be able to collect fellow student emails in a few taps via our scanning app and student MasterPasses </a:t>
            </a:r>
            <a:endParaRPr sz="1100">
              <a:solidFill>
                <a:srgbClr val="FA6C8E"/>
              </a:solidFill>
              <a:latin typeface="Poppins Medium"/>
              <a:ea typeface="Poppins Medium"/>
              <a:cs typeface="Poppins Medium"/>
              <a:sym typeface="Poppins Medium"/>
            </a:endParaRPr>
          </a:p>
          <a:p>
            <a:pPr indent="0" lvl="0" marL="0" rtl="0" algn="l">
              <a:lnSpc>
                <a:spcPct val="115000"/>
              </a:lnSpc>
              <a:spcBef>
                <a:spcPts val="0"/>
              </a:spcBef>
              <a:spcAft>
                <a:spcPts val="0"/>
              </a:spcAft>
              <a:buNone/>
            </a:pPr>
            <a:r>
              <a:t/>
            </a:r>
            <a:endParaRPr sz="1100">
              <a:solidFill>
                <a:srgbClr val="FA6C8E"/>
              </a:solidFill>
              <a:latin typeface="Poppins Medium"/>
              <a:ea typeface="Poppins Medium"/>
              <a:cs typeface="Poppins Medium"/>
              <a:sym typeface="Poppins Medium"/>
            </a:endParaRPr>
          </a:p>
          <a:p>
            <a:pPr indent="-212725" lvl="0" marL="457200" rtl="0" algn="l">
              <a:lnSpc>
                <a:spcPct val="115000"/>
              </a:lnSpc>
              <a:spcBef>
                <a:spcPts val="0"/>
              </a:spcBef>
              <a:spcAft>
                <a:spcPts val="0"/>
              </a:spcAft>
              <a:buClr>
                <a:srgbClr val="FA6C8E"/>
              </a:buClr>
              <a:buSzPts val="1100"/>
              <a:buFont typeface="Poppins Medium"/>
              <a:buAutoNum type="arabicPeriod"/>
            </a:pPr>
            <a:r>
              <a:rPr lang="en" sz="1100">
                <a:solidFill>
                  <a:srgbClr val="FA6C8E"/>
                </a:solidFill>
                <a:latin typeface="Poppins Medium"/>
                <a:ea typeface="Poppins Medium"/>
                <a:cs typeface="Poppins Medium"/>
                <a:sym typeface="Poppins Medium"/>
              </a:rPr>
              <a:t>Opt ins get added to student group followers</a:t>
            </a:r>
            <a:endParaRPr sz="1100">
              <a:solidFill>
                <a:srgbClr val="FA6C8E"/>
              </a:solidFill>
              <a:latin typeface="Poppins Medium"/>
              <a:ea typeface="Poppins Medium"/>
              <a:cs typeface="Poppins Medium"/>
              <a:sym typeface="Poppins Medium"/>
            </a:endParaRPr>
          </a:p>
          <a:p>
            <a:pPr indent="0" lvl="0" marL="457200" rtl="0" algn="l">
              <a:lnSpc>
                <a:spcPct val="115000"/>
              </a:lnSpc>
              <a:spcBef>
                <a:spcPts val="0"/>
              </a:spcBef>
              <a:spcAft>
                <a:spcPts val="0"/>
              </a:spcAft>
              <a:buNone/>
            </a:pPr>
            <a:r>
              <a:rPr lang="en" sz="1000">
                <a:solidFill>
                  <a:schemeClr val="dk1"/>
                </a:solidFill>
                <a:latin typeface="Poppins Light"/>
                <a:ea typeface="Poppins Light"/>
                <a:cs typeface="Poppins Light"/>
                <a:sym typeface="Poppins Light"/>
              </a:rPr>
              <a:t>Student groups will be able to make the most of our announcement feature as student details will be added to their followers</a:t>
            </a:r>
            <a:endParaRPr sz="10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000">
              <a:solidFill>
                <a:schemeClr val="dk1"/>
              </a:solidFill>
              <a:latin typeface="Poppins Light"/>
              <a:ea typeface="Poppins Light"/>
              <a:cs typeface="Poppins Light"/>
              <a:sym typeface="Poppins Light"/>
            </a:endParaRPr>
          </a:p>
          <a:p>
            <a:pPr indent="0" lvl="0" marL="457200" rtl="0" algn="l">
              <a:lnSpc>
                <a:spcPct val="115000"/>
              </a:lnSpc>
              <a:spcBef>
                <a:spcPts val="0"/>
              </a:spcBef>
              <a:spcAft>
                <a:spcPts val="0"/>
              </a:spcAft>
              <a:buNone/>
            </a:pPr>
            <a:r>
              <a:t/>
            </a:r>
            <a:endParaRPr sz="1000">
              <a:solidFill>
                <a:schemeClr val="dk1"/>
              </a:solidFill>
              <a:latin typeface="Poppins Light"/>
              <a:ea typeface="Poppins Light"/>
              <a:cs typeface="Poppins Light"/>
              <a:sym typeface="Poppins Light"/>
            </a:endParaRPr>
          </a:p>
          <a:p>
            <a:pPr indent="0" lvl="0" marL="457200" rtl="0" algn="l">
              <a:lnSpc>
                <a:spcPct val="115000"/>
              </a:lnSpc>
              <a:spcBef>
                <a:spcPts val="0"/>
              </a:spcBef>
              <a:spcAft>
                <a:spcPts val="0"/>
              </a:spcAft>
              <a:buNone/>
            </a:pPr>
            <a:r>
              <a:t/>
            </a:r>
            <a:endParaRPr sz="1000">
              <a:solidFill>
                <a:schemeClr val="dk1"/>
              </a:solidFill>
              <a:latin typeface="Poppins Light"/>
              <a:ea typeface="Poppins Light"/>
              <a:cs typeface="Poppins Light"/>
              <a:sym typeface="Poppins Light"/>
            </a:endParaRPr>
          </a:p>
          <a:p>
            <a:pPr indent="0" lvl="0" marL="457200" rtl="0" algn="l">
              <a:lnSpc>
                <a:spcPct val="115000"/>
              </a:lnSpc>
              <a:spcBef>
                <a:spcPts val="0"/>
              </a:spcBef>
              <a:spcAft>
                <a:spcPts val="0"/>
              </a:spcAft>
              <a:buNone/>
            </a:pPr>
            <a:r>
              <a:t/>
            </a:r>
            <a:endParaRPr sz="10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900">
              <a:solidFill>
                <a:schemeClr val="dk1"/>
              </a:solidFill>
              <a:latin typeface="Poppins Light"/>
              <a:ea typeface="Poppins Light"/>
              <a:cs typeface="Poppins Light"/>
              <a:sym typeface="Poppins Light"/>
            </a:endParaRPr>
          </a:p>
        </p:txBody>
      </p:sp>
      <p:pic>
        <p:nvPicPr>
          <p:cNvPr id="637" name="Google Shape;637;p112"/>
          <p:cNvPicPr preferRelativeResize="0"/>
          <p:nvPr/>
        </p:nvPicPr>
        <p:blipFill rotWithShape="1">
          <a:blip r:embed="rId4">
            <a:alphaModFix/>
          </a:blip>
          <a:srcRect b="10172" l="15593" r="15593" t="10172"/>
          <a:stretch/>
        </p:blipFill>
        <p:spPr>
          <a:xfrm>
            <a:off x="647700" y="1069625"/>
            <a:ext cx="2536349" cy="390689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6B8F"/>
        </a:solidFill>
      </p:bgPr>
    </p:bg>
    <p:spTree>
      <p:nvGrpSpPr>
        <p:cNvPr id="641" name="Shape 641"/>
        <p:cNvGrpSpPr/>
        <p:nvPr/>
      </p:nvGrpSpPr>
      <p:grpSpPr>
        <a:xfrm>
          <a:off x="0" y="0"/>
          <a:ext cx="0" cy="0"/>
          <a:chOff x="0" y="0"/>
          <a:chExt cx="0" cy="0"/>
        </a:xfrm>
      </p:grpSpPr>
      <p:pic>
        <p:nvPicPr>
          <p:cNvPr id="642" name="Google Shape;642;p113"/>
          <p:cNvPicPr preferRelativeResize="0"/>
          <p:nvPr/>
        </p:nvPicPr>
        <p:blipFill>
          <a:blip r:embed="rId3">
            <a:alphaModFix/>
          </a:blip>
          <a:stretch>
            <a:fillRect/>
          </a:stretch>
        </p:blipFill>
        <p:spPr>
          <a:xfrm>
            <a:off x="8342925" y="320275"/>
            <a:ext cx="462551" cy="462551"/>
          </a:xfrm>
          <a:prstGeom prst="rect">
            <a:avLst/>
          </a:prstGeom>
          <a:noFill/>
          <a:ln>
            <a:noFill/>
          </a:ln>
        </p:spPr>
      </p:pic>
      <p:sp>
        <p:nvSpPr>
          <p:cNvPr id="643" name="Google Shape;643;p113"/>
          <p:cNvSpPr txBox="1"/>
          <p:nvPr/>
        </p:nvSpPr>
        <p:spPr>
          <a:xfrm>
            <a:off x="469850" y="3075825"/>
            <a:ext cx="35079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000">
                <a:solidFill>
                  <a:schemeClr val="lt1"/>
                </a:solidFill>
                <a:latin typeface="Poppins Light"/>
                <a:ea typeface="Poppins Light"/>
                <a:cs typeface="Poppins Light"/>
                <a:sym typeface="Poppins Light"/>
              </a:rPr>
              <a:t>Training Links</a:t>
            </a:r>
            <a:endParaRPr sz="4000">
              <a:solidFill>
                <a:schemeClr val="lt1"/>
              </a:solidFill>
              <a:latin typeface="Poppins Light"/>
              <a:ea typeface="Poppins Light"/>
              <a:cs typeface="Poppins Light"/>
              <a:sym typeface="Poppins Light"/>
            </a:endParaRPr>
          </a:p>
        </p:txBody>
      </p:sp>
      <p:cxnSp>
        <p:nvCxnSpPr>
          <p:cNvPr id="644" name="Google Shape;644;p113"/>
          <p:cNvCxnSpPr/>
          <p:nvPr/>
        </p:nvCxnSpPr>
        <p:spPr>
          <a:xfrm rot="10800000">
            <a:off x="-125" y="4184175"/>
            <a:ext cx="9370800" cy="0"/>
          </a:xfrm>
          <a:prstGeom prst="straightConnector1">
            <a:avLst/>
          </a:prstGeom>
          <a:noFill/>
          <a:ln cap="flat" cmpd="sng" w="19050">
            <a:solidFill>
              <a:schemeClr val="lt1"/>
            </a:solidFill>
            <a:prstDash val="solid"/>
            <a:round/>
            <a:headEnd len="med" w="med" type="none"/>
            <a:tailEnd len="med" w="med" type="non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EF1"/>
        </a:solidFill>
      </p:bgPr>
    </p:bg>
    <p:spTree>
      <p:nvGrpSpPr>
        <p:cNvPr id="648" name="Shape 648"/>
        <p:cNvGrpSpPr/>
        <p:nvPr/>
      </p:nvGrpSpPr>
      <p:grpSpPr>
        <a:xfrm>
          <a:off x="0" y="0"/>
          <a:ext cx="0" cy="0"/>
          <a:chOff x="0" y="0"/>
          <a:chExt cx="0" cy="0"/>
        </a:xfrm>
      </p:grpSpPr>
      <p:sp>
        <p:nvSpPr>
          <p:cNvPr id="649" name="Google Shape;649;p114"/>
          <p:cNvSpPr txBox="1"/>
          <p:nvPr>
            <p:ph type="title"/>
          </p:nvPr>
        </p:nvSpPr>
        <p:spPr>
          <a:xfrm>
            <a:off x="567000" y="479600"/>
            <a:ext cx="6510300" cy="55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200">
                <a:solidFill>
                  <a:schemeClr val="dk1"/>
                </a:solidFill>
                <a:latin typeface="Poppins Medium"/>
                <a:ea typeface="Poppins Medium"/>
                <a:cs typeface="Poppins Medium"/>
                <a:sym typeface="Poppins Medium"/>
              </a:rPr>
              <a:t>Platform Training</a:t>
            </a:r>
            <a:endParaRPr sz="3200">
              <a:solidFill>
                <a:schemeClr val="dk1"/>
              </a:solidFill>
            </a:endParaRPr>
          </a:p>
        </p:txBody>
      </p:sp>
      <p:pic>
        <p:nvPicPr>
          <p:cNvPr id="650" name="Google Shape;650;p114"/>
          <p:cNvPicPr preferRelativeResize="0"/>
          <p:nvPr/>
        </p:nvPicPr>
        <p:blipFill rotWithShape="1">
          <a:blip r:embed="rId3">
            <a:alphaModFix/>
          </a:blip>
          <a:srcRect b="0" l="0" r="0" t="0"/>
          <a:stretch/>
        </p:blipFill>
        <p:spPr>
          <a:xfrm>
            <a:off x="8472450" y="274400"/>
            <a:ext cx="447675" cy="447675"/>
          </a:xfrm>
          <a:prstGeom prst="rect">
            <a:avLst/>
          </a:prstGeom>
          <a:noFill/>
          <a:ln>
            <a:noFill/>
          </a:ln>
        </p:spPr>
      </p:pic>
      <p:sp>
        <p:nvSpPr>
          <p:cNvPr id="651" name="Google Shape;651;p114"/>
          <p:cNvSpPr txBox="1"/>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i="0" lang="en" sz="800" u="none" cap="none" strike="noStrike">
                <a:solidFill>
                  <a:srgbClr val="000000"/>
                </a:solidFill>
                <a:latin typeface="Poppins Medium"/>
                <a:ea typeface="Poppins Medium"/>
                <a:cs typeface="Poppins Medium"/>
                <a:sym typeface="Poppins Medium"/>
              </a:rPr>
              <a:t>‹#›</a:t>
            </a:fld>
            <a:endParaRPr i="0" sz="800" u="none" cap="none" strike="noStrike">
              <a:solidFill>
                <a:srgbClr val="000000"/>
              </a:solidFill>
              <a:latin typeface="Poppins Medium"/>
              <a:ea typeface="Poppins Medium"/>
              <a:cs typeface="Poppins Medium"/>
              <a:sym typeface="Poppins Medium"/>
            </a:endParaRPr>
          </a:p>
        </p:txBody>
      </p:sp>
      <p:sp>
        <p:nvSpPr>
          <p:cNvPr id="652" name="Google Shape;652;p114"/>
          <p:cNvSpPr txBox="1"/>
          <p:nvPr/>
        </p:nvSpPr>
        <p:spPr>
          <a:xfrm>
            <a:off x="274775" y="4614825"/>
            <a:ext cx="1125600" cy="34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800">
                <a:solidFill>
                  <a:srgbClr val="0E0E14"/>
                </a:solidFill>
                <a:latin typeface="Poppins Medium"/>
                <a:ea typeface="Poppins Medium"/>
                <a:cs typeface="Poppins Medium"/>
                <a:sym typeface="Poppins Medium"/>
              </a:rPr>
              <a:t>partner.native.fm</a:t>
            </a:r>
            <a:endParaRPr sz="800">
              <a:solidFill>
                <a:srgbClr val="0E0E14"/>
              </a:solidFill>
              <a:latin typeface="Poppins Medium"/>
              <a:ea typeface="Poppins Medium"/>
              <a:cs typeface="Poppins Medium"/>
              <a:sym typeface="Poppins Medium"/>
            </a:endParaRPr>
          </a:p>
        </p:txBody>
      </p:sp>
      <p:cxnSp>
        <p:nvCxnSpPr>
          <p:cNvPr id="653" name="Google Shape;653;p114"/>
          <p:cNvCxnSpPr/>
          <p:nvPr/>
        </p:nvCxnSpPr>
        <p:spPr>
          <a:xfrm>
            <a:off x="1409550" y="4778050"/>
            <a:ext cx="1090500" cy="0"/>
          </a:xfrm>
          <a:prstGeom prst="straightConnector1">
            <a:avLst/>
          </a:prstGeom>
          <a:noFill/>
          <a:ln cap="flat" cmpd="sng" w="9525">
            <a:solidFill>
              <a:srgbClr val="0E0E14"/>
            </a:solidFill>
            <a:prstDash val="solid"/>
            <a:round/>
            <a:headEnd len="med" w="med" type="none"/>
            <a:tailEnd len="med" w="med" type="none"/>
          </a:ln>
        </p:spPr>
      </p:cxnSp>
      <p:sp>
        <p:nvSpPr>
          <p:cNvPr id="654" name="Google Shape;654;p114"/>
          <p:cNvSpPr/>
          <p:nvPr/>
        </p:nvSpPr>
        <p:spPr>
          <a:xfrm>
            <a:off x="609300" y="2215140"/>
            <a:ext cx="3583200" cy="393600"/>
          </a:xfrm>
          <a:prstGeom prst="roundRect">
            <a:avLst>
              <a:gd fmla="val 16667" name="adj"/>
            </a:avLst>
          </a:prstGeom>
          <a:solidFill>
            <a:srgbClr val="FCDF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114"/>
          <p:cNvSpPr/>
          <p:nvPr/>
        </p:nvSpPr>
        <p:spPr>
          <a:xfrm>
            <a:off x="609300" y="1781015"/>
            <a:ext cx="3375900" cy="393600"/>
          </a:xfrm>
          <a:prstGeom prst="roundRect">
            <a:avLst>
              <a:gd fmla="val 16667" name="adj"/>
            </a:avLst>
          </a:prstGeom>
          <a:solidFill>
            <a:srgbClr val="FCEE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114"/>
          <p:cNvSpPr txBox="1"/>
          <p:nvPr/>
        </p:nvSpPr>
        <p:spPr>
          <a:xfrm>
            <a:off x="717401" y="1816932"/>
            <a:ext cx="2715900" cy="32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latin typeface="Poppins Medium"/>
                <a:ea typeface="Poppins Medium"/>
                <a:cs typeface="Poppins Medium"/>
                <a:sym typeface="Poppins Medium"/>
              </a:rPr>
              <a:t>On-Demand Videos:</a:t>
            </a:r>
            <a:endParaRPr sz="1000">
              <a:solidFill>
                <a:schemeClr val="dk1"/>
              </a:solidFill>
              <a:latin typeface="Poppins Medium"/>
              <a:ea typeface="Poppins Medium"/>
              <a:cs typeface="Poppins Medium"/>
              <a:sym typeface="Poppins Medium"/>
            </a:endParaRPr>
          </a:p>
        </p:txBody>
      </p:sp>
      <p:sp>
        <p:nvSpPr>
          <p:cNvPr id="657" name="Google Shape;657;p114"/>
          <p:cNvSpPr txBox="1"/>
          <p:nvPr/>
        </p:nvSpPr>
        <p:spPr>
          <a:xfrm>
            <a:off x="882025" y="2250740"/>
            <a:ext cx="3310500" cy="32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uFill>
                  <a:noFill/>
                </a:uFill>
                <a:latin typeface="Poppins"/>
                <a:ea typeface="Poppins"/>
                <a:cs typeface="Poppins"/>
                <a:sym typeface="Poppins"/>
                <a:hlinkClick r:id="rId4">
                  <a:extLst>
                    <a:ext uri="{A12FA001-AC4F-418D-AE19-62706E023703}">
                      <ahyp:hlinkClr val="tx"/>
                    </a:ext>
                  </a:extLst>
                </a:hlinkClick>
              </a:rPr>
              <a:t>native Platform Intro, Activation and Dashboard</a:t>
            </a:r>
            <a:endParaRPr sz="1000">
              <a:solidFill>
                <a:schemeClr val="dk1"/>
              </a:solidFill>
              <a:latin typeface="Poppins Medium"/>
              <a:ea typeface="Poppins Medium"/>
              <a:cs typeface="Poppins Medium"/>
              <a:sym typeface="Poppins Medium"/>
            </a:endParaRPr>
          </a:p>
        </p:txBody>
      </p:sp>
      <p:pic>
        <p:nvPicPr>
          <p:cNvPr id="658" name="Google Shape;658;p114"/>
          <p:cNvPicPr preferRelativeResize="0"/>
          <p:nvPr/>
        </p:nvPicPr>
        <p:blipFill>
          <a:blip r:embed="rId5">
            <a:alphaModFix/>
          </a:blip>
          <a:stretch>
            <a:fillRect/>
          </a:stretch>
        </p:blipFill>
        <p:spPr>
          <a:xfrm>
            <a:off x="793112" y="2354098"/>
            <a:ext cx="88925" cy="115750"/>
          </a:xfrm>
          <a:prstGeom prst="rect">
            <a:avLst/>
          </a:prstGeom>
          <a:noFill/>
          <a:ln>
            <a:noFill/>
          </a:ln>
        </p:spPr>
      </p:pic>
      <p:sp>
        <p:nvSpPr>
          <p:cNvPr id="659" name="Google Shape;659;p114"/>
          <p:cNvSpPr/>
          <p:nvPr/>
        </p:nvSpPr>
        <p:spPr>
          <a:xfrm>
            <a:off x="609300" y="2684440"/>
            <a:ext cx="3583200" cy="393600"/>
          </a:xfrm>
          <a:prstGeom prst="roundRect">
            <a:avLst>
              <a:gd fmla="val 16667" name="adj"/>
            </a:avLst>
          </a:prstGeom>
          <a:solidFill>
            <a:srgbClr val="FCDF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114"/>
          <p:cNvSpPr txBox="1"/>
          <p:nvPr/>
        </p:nvSpPr>
        <p:spPr>
          <a:xfrm>
            <a:off x="882025" y="2720040"/>
            <a:ext cx="3310500" cy="32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uFill>
                  <a:noFill/>
                </a:uFill>
                <a:latin typeface="Poppins"/>
                <a:ea typeface="Poppins"/>
                <a:cs typeface="Poppins"/>
                <a:sym typeface="Poppins"/>
                <a:hlinkClick r:id="rId6">
                  <a:extLst>
                    <a:ext uri="{A12FA001-AC4F-418D-AE19-62706E023703}">
                      <ahyp:hlinkClr val="tx"/>
                    </a:ext>
                  </a:extLst>
                </a:hlinkClick>
              </a:rPr>
              <a:t>Creating Your First Event on Native</a:t>
            </a:r>
            <a:endParaRPr sz="1000">
              <a:solidFill>
                <a:schemeClr val="dk1"/>
              </a:solidFill>
              <a:latin typeface="Poppins Medium"/>
              <a:ea typeface="Poppins Medium"/>
              <a:cs typeface="Poppins Medium"/>
              <a:sym typeface="Poppins Medium"/>
            </a:endParaRPr>
          </a:p>
        </p:txBody>
      </p:sp>
      <p:pic>
        <p:nvPicPr>
          <p:cNvPr id="661" name="Google Shape;661;p114"/>
          <p:cNvPicPr preferRelativeResize="0"/>
          <p:nvPr/>
        </p:nvPicPr>
        <p:blipFill>
          <a:blip r:embed="rId5">
            <a:alphaModFix/>
          </a:blip>
          <a:stretch>
            <a:fillRect/>
          </a:stretch>
        </p:blipFill>
        <p:spPr>
          <a:xfrm>
            <a:off x="793112" y="2823398"/>
            <a:ext cx="88925" cy="115750"/>
          </a:xfrm>
          <a:prstGeom prst="rect">
            <a:avLst/>
          </a:prstGeom>
          <a:noFill/>
          <a:ln>
            <a:noFill/>
          </a:ln>
        </p:spPr>
      </p:pic>
      <p:sp>
        <p:nvSpPr>
          <p:cNvPr id="662" name="Google Shape;662;p114"/>
          <p:cNvSpPr/>
          <p:nvPr/>
        </p:nvSpPr>
        <p:spPr>
          <a:xfrm>
            <a:off x="609300" y="3153740"/>
            <a:ext cx="3583200" cy="393600"/>
          </a:xfrm>
          <a:prstGeom prst="roundRect">
            <a:avLst>
              <a:gd fmla="val 16667" name="adj"/>
            </a:avLst>
          </a:prstGeom>
          <a:solidFill>
            <a:srgbClr val="FCDF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114"/>
          <p:cNvSpPr txBox="1"/>
          <p:nvPr/>
        </p:nvSpPr>
        <p:spPr>
          <a:xfrm>
            <a:off x="882025" y="3189340"/>
            <a:ext cx="3310500" cy="32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uFill>
                  <a:noFill/>
                </a:uFill>
                <a:latin typeface="Poppins"/>
                <a:ea typeface="Poppins"/>
                <a:cs typeface="Poppins"/>
                <a:sym typeface="Poppins"/>
                <a:hlinkClick r:id="rId7">
                  <a:extLst>
                    <a:ext uri="{A12FA001-AC4F-418D-AE19-62706E023703}">
                      <ahyp:hlinkClr val="tx"/>
                    </a:ext>
                  </a:extLst>
                </a:hlinkClick>
              </a:rPr>
              <a:t>native Scanning App</a:t>
            </a:r>
            <a:endParaRPr sz="1000">
              <a:solidFill>
                <a:schemeClr val="dk1"/>
              </a:solidFill>
              <a:latin typeface="Poppins Medium"/>
              <a:ea typeface="Poppins Medium"/>
              <a:cs typeface="Poppins Medium"/>
              <a:sym typeface="Poppins Medium"/>
            </a:endParaRPr>
          </a:p>
        </p:txBody>
      </p:sp>
      <p:pic>
        <p:nvPicPr>
          <p:cNvPr id="664" name="Google Shape;664;p114"/>
          <p:cNvPicPr preferRelativeResize="0"/>
          <p:nvPr/>
        </p:nvPicPr>
        <p:blipFill>
          <a:blip r:embed="rId5">
            <a:alphaModFix/>
          </a:blip>
          <a:stretch>
            <a:fillRect/>
          </a:stretch>
        </p:blipFill>
        <p:spPr>
          <a:xfrm>
            <a:off x="793112" y="3292698"/>
            <a:ext cx="88925" cy="115750"/>
          </a:xfrm>
          <a:prstGeom prst="rect">
            <a:avLst/>
          </a:prstGeom>
          <a:noFill/>
          <a:ln>
            <a:noFill/>
          </a:ln>
        </p:spPr>
      </p:pic>
      <p:sp>
        <p:nvSpPr>
          <p:cNvPr id="665" name="Google Shape;665;p114"/>
          <p:cNvSpPr/>
          <p:nvPr/>
        </p:nvSpPr>
        <p:spPr>
          <a:xfrm>
            <a:off x="5018000" y="2215140"/>
            <a:ext cx="3583200" cy="393600"/>
          </a:xfrm>
          <a:prstGeom prst="roundRect">
            <a:avLst>
              <a:gd fmla="val 16667" name="adj"/>
            </a:avLst>
          </a:prstGeom>
          <a:solidFill>
            <a:srgbClr val="FCDF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114"/>
          <p:cNvSpPr/>
          <p:nvPr/>
        </p:nvSpPr>
        <p:spPr>
          <a:xfrm>
            <a:off x="5018000" y="1781015"/>
            <a:ext cx="3375900" cy="393600"/>
          </a:xfrm>
          <a:prstGeom prst="roundRect">
            <a:avLst>
              <a:gd fmla="val 16667" name="adj"/>
            </a:avLst>
          </a:prstGeom>
          <a:solidFill>
            <a:srgbClr val="FCEE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114"/>
          <p:cNvSpPr txBox="1"/>
          <p:nvPr/>
        </p:nvSpPr>
        <p:spPr>
          <a:xfrm>
            <a:off x="5126101" y="1816932"/>
            <a:ext cx="2715900" cy="32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latin typeface="Poppins Medium"/>
                <a:ea typeface="Poppins Medium"/>
                <a:cs typeface="Poppins Medium"/>
                <a:sym typeface="Poppins Medium"/>
              </a:rPr>
              <a:t>Written Tutorials:</a:t>
            </a:r>
            <a:endParaRPr sz="1000">
              <a:solidFill>
                <a:schemeClr val="dk1"/>
              </a:solidFill>
              <a:latin typeface="Poppins Medium"/>
              <a:ea typeface="Poppins Medium"/>
              <a:cs typeface="Poppins Medium"/>
              <a:sym typeface="Poppins Medium"/>
            </a:endParaRPr>
          </a:p>
        </p:txBody>
      </p:sp>
      <p:sp>
        <p:nvSpPr>
          <p:cNvPr id="668" name="Google Shape;668;p114"/>
          <p:cNvSpPr txBox="1"/>
          <p:nvPr/>
        </p:nvSpPr>
        <p:spPr>
          <a:xfrm>
            <a:off x="5290725" y="2250740"/>
            <a:ext cx="3310500" cy="32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uFill>
                  <a:noFill/>
                </a:uFill>
                <a:latin typeface="Poppins"/>
                <a:ea typeface="Poppins"/>
                <a:cs typeface="Poppins"/>
                <a:sym typeface="Poppins"/>
                <a:hlinkClick r:id="rId8">
                  <a:extLst>
                    <a:ext uri="{A12FA001-AC4F-418D-AE19-62706E023703}">
                      <ahyp:hlinkClr val="tx"/>
                    </a:ext>
                  </a:extLst>
                </a:hlinkClick>
              </a:rPr>
              <a:t>native Knowledge Centre</a:t>
            </a:r>
            <a:endParaRPr sz="1000">
              <a:solidFill>
                <a:schemeClr val="dk1"/>
              </a:solidFill>
              <a:latin typeface="Poppins Medium"/>
              <a:ea typeface="Poppins Medium"/>
              <a:cs typeface="Poppins Medium"/>
              <a:sym typeface="Poppins Medium"/>
            </a:endParaRPr>
          </a:p>
        </p:txBody>
      </p:sp>
      <p:pic>
        <p:nvPicPr>
          <p:cNvPr id="669" name="Google Shape;669;p114"/>
          <p:cNvPicPr preferRelativeResize="0"/>
          <p:nvPr/>
        </p:nvPicPr>
        <p:blipFill>
          <a:blip r:embed="rId5">
            <a:alphaModFix/>
          </a:blip>
          <a:stretch>
            <a:fillRect/>
          </a:stretch>
        </p:blipFill>
        <p:spPr>
          <a:xfrm>
            <a:off x="5201812" y="2354098"/>
            <a:ext cx="88925" cy="115750"/>
          </a:xfrm>
          <a:prstGeom prst="rect">
            <a:avLst/>
          </a:prstGeom>
          <a:noFill/>
          <a:ln>
            <a:noFill/>
          </a:ln>
        </p:spPr>
      </p:pic>
      <p:pic>
        <p:nvPicPr>
          <p:cNvPr id="670" name="Google Shape;670;p114"/>
          <p:cNvPicPr preferRelativeResize="0"/>
          <p:nvPr/>
        </p:nvPicPr>
        <p:blipFill>
          <a:blip r:embed="rId9">
            <a:alphaModFix/>
          </a:blip>
          <a:stretch>
            <a:fillRect/>
          </a:stretch>
        </p:blipFill>
        <p:spPr>
          <a:xfrm rot="6061609">
            <a:off x="5784001" y="2810631"/>
            <a:ext cx="2323966" cy="250856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F1F2B"/>
        </a:solidFill>
      </p:bgPr>
    </p:bg>
    <p:spTree>
      <p:nvGrpSpPr>
        <p:cNvPr id="674" name="Shape 674"/>
        <p:cNvGrpSpPr/>
        <p:nvPr/>
      </p:nvGrpSpPr>
      <p:grpSpPr>
        <a:xfrm>
          <a:off x="0" y="0"/>
          <a:ext cx="0" cy="0"/>
          <a:chOff x="0" y="0"/>
          <a:chExt cx="0" cy="0"/>
        </a:xfrm>
      </p:grpSpPr>
      <p:sp>
        <p:nvSpPr>
          <p:cNvPr id="675" name="Google Shape;675;p115"/>
          <p:cNvSpPr txBox="1"/>
          <p:nvPr/>
        </p:nvSpPr>
        <p:spPr>
          <a:xfrm>
            <a:off x="8358158" y="4581242"/>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800">
                <a:solidFill>
                  <a:srgbClr val="FFFFFF"/>
                </a:solidFill>
                <a:latin typeface="Poppins Medium"/>
                <a:ea typeface="Poppins Medium"/>
                <a:cs typeface="Poppins Medium"/>
                <a:sym typeface="Poppins Medium"/>
              </a:rPr>
              <a:t>‹#›</a:t>
            </a:fld>
            <a:endParaRPr sz="800">
              <a:solidFill>
                <a:srgbClr val="FFFFFF"/>
              </a:solidFill>
              <a:latin typeface="Poppins Medium"/>
              <a:ea typeface="Poppins Medium"/>
              <a:cs typeface="Poppins Medium"/>
              <a:sym typeface="Poppins Medium"/>
            </a:endParaRPr>
          </a:p>
        </p:txBody>
      </p:sp>
      <p:pic>
        <p:nvPicPr>
          <p:cNvPr id="676" name="Google Shape;676;p115"/>
          <p:cNvPicPr preferRelativeResize="0"/>
          <p:nvPr/>
        </p:nvPicPr>
        <p:blipFill rotWithShape="1">
          <a:blip r:embed="rId3">
            <a:alphaModFix/>
          </a:blip>
          <a:srcRect b="0" l="0" r="37663" t="0"/>
          <a:stretch/>
        </p:blipFill>
        <p:spPr>
          <a:xfrm>
            <a:off x="5820825" y="2701825"/>
            <a:ext cx="3323175" cy="2441675"/>
          </a:xfrm>
          <a:prstGeom prst="rect">
            <a:avLst/>
          </a:prstGeom>
          <a:noFill/>
          <a:ln>
            <a:noFill/>
          </a:ln>
        </p:spPr>
      </p:pic>
      <p:pic>
        <p:nvPicPr>
          <p:cNvPr id="677" name="Google Shape;677;p115"/>
          <p:cNvPicPr preferRelativeResize="0"/>
          <p:nvPr/>
        </p:nvPicPr>
        <p:blipFill>
          <a:blip r:embed="rId4">
            <a:alphaModFix/>
          </a:blip>
          <a:stretch>
            <a:fillRect/>
          </a:stretch>
        </p:blipFill>
        <p:spPr>
          <a:xfrm>
            <a:off x="489750" y="4360725"/>
            <a:ext cx="1550556" cy="393600"/>
          </a:xfrm>
          <a:prstGeom prst="rect">
            <a:avLst/>
          </a:prstGeom>
          <a:noFill/>
          <a:ln>
            <a:noFill/>
          </a:ln>
        </p:spPr>
      </p:pic>
      <p:sp>
        <p:nvSpPr>
          <p:cNvPr id="678" name="Google Shape;678;p115"/>
          <p:cNvSpPr txBox="1"/>
          <p:nvPr/>
        </p:nvSpPr>
        <p:spPr>
          <a:xfrm>
            <a:off x="390525" y="427050"/>
            <a:ext cx="35079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000">
                <a:solidFill>
                  <a:schemeClr val="lt1"/>
                </a:solidFill>
                <a:latin typeface="Poppins Light"/>
                <a:ea typeface="Poppins Light"/>
                <a:cs typeface="Poppins Light"/>
                <a:sym typeface="Poppins Light"/>
              </a:rPr>
              <a:t>Thank you</a:t>
            </a:r>
            <a:endParaRPr sz="4000">
              <a:solidFill>
                <a:schemeClr val="lt1"/>
              </a:solidFill>
              <a:latin typeface="Poppins Light"/>
              <a:ea typeface="Poppins Light"/>
              <a:cs typeface="Poppins Light"/>
              <a:sym typeface="Poppins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EFFF"/>
        </a:solidFill>
      </p:bgPr>
    </p:bg>
    <p:spTree>
      <p:nvGrpSpPr>
        <p:cNvPr id="395" name="Shape 395"/>
        <p:cNvGrpSpPr/>
        <p:nvPr/>
      </p:nvGrpSpPr>
      <p:grpSpPr>
        <a:xfrm>
          <a:off x="0" y="0"/>
          <a:ext cx="0" cy="0"/>
          <a:chOff x="0" y="0"/>
          <a:chExt cx="0" cy="0"/>
        </a:xfrm>
      </p:grpSpPr>
      <p:sp>
        <p:nvSpPr>
          <p:cNvPr id="396" name="Google Shape;396;p91"/>
          <p:cNvSpPr txBox="1"/>
          <p:nvPr/>
        </p:nvSpPr>
        <p:spPr>
          <a:xfrm>
            <a:off x="647700" y="510150"/>
            <a:ext cx="2730600" cy="11697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2000"/>
              </a:spcBef>
              <a:spcAft>
                <a:spcPts val="600"/>
              </a:spcAft>
              <a:buClr>
                <a:srgbClr val="000000"/>
              </a:buClr>
              <a:buSzPts val="1100"/>
              <a:buFont typeface="Arial"/>
              <a:buNone/>
            </a:pPr>
            <a:r>
              <a:rPr lang="en" sz="3200">
                <a:solidFill>
                  <a:srgbClr val="16161F"/>
                </a:solidFill>
                <a:latin typeface="Poppins Medium"/>
                <a:ea typeface="Poppins Medium"/>
                <a:cs typeface="Poppins Medium"/>
                <a:sym typeface="Poppins Medium"/>
              </a:rPr>
              <a:t>We’re here to help</a:t>
            </a:r>
            <a:endParaRPr sz="3200">
              <a:solidFill>
                <a:srgbClr val="16161F"/>
              </a:solidFill>
              <a:latin typeface="Poppins Medium"/>
              <a:ea typeface="Poppins Medium"/>
              <a:cs typeface="Poppins Medium"/>
              <a:sym typeface="Poppins Medium"/>
            </a:endParaRPr>
          </a:p>
        </p:txBody>
      </p:sp>
      <p:sp>
        <p:nvSpPr>
          <p:cNvPr id="397" name="Google Shape;397;p91"/>
          <p:cNvSpPr txBox="1"/>
          <p:nvPr/>
        </p:nvSpPr>
        <p:spPr>
          <a:xfrm>
            <a:off x="3137350" y="2399850"/>
            <a:ext cx="2210700" cy="384900"/>
          </a:xfrm>
          <a:prstGeom prst="rect">
            <a:avLst/>
          </a:prstGeom>
          <a:noFill/>
          <a:ln>
            <a:noFill/>
          </a:ln>
        </p:spPr>
        <p:txBody>
          <a:bodyPr anchorCtr="0" anchor="t" bIns="91425" lIns="91425" spcFirstLastPara="1" rIns="91425" wrap="square" tIns="91425">
            <a:spAutoFit/>
          </a:bodyPr>
          <a:lstStyle/>
          <a:p>
            <a:pPr indent="0" lvl="0" marL="0" rtl="0" algn="l">
              <a:lnSpc>
                <a:spcPct val="112794"/>
              </a:lnSpc>
              <a:spcBef>
                <a:spcPts val="0"/>
              </a:spcBef>
              <a:spcAft>
                <a:spcPts val="0"/>
              </a:spcAft>
              <a:buClr>
                <a:srgbClr val="000000"/>
              </a:buClr>
              <a:buSzPts val="1100"/>
              <a:buFont typeface="Arial"/>
              <a:buNone/>
            </a:pPr>
            <a:r>
              <a:rPr lang="en" sz="1300">
                <a:solidFill>
                  <a:srgbClr val="16161F"/>
                </a:solidFill>
                <a:latin typeface="Poppins Medium"/>
                <a:ea typeface="Poppins Medium"/>
                <a:cs typeface="Poppins Medium"/>
                <a:sym typeface="Poppins Medium"/>
              </a:rPr>
              <a:t>Hannah Woodruff</a:t>
            </a:r>
            <a:endParaRPr sz="1500">
              <a:solidFill>
                <a:srgbClr val="16161F"/>
              </a:solidFill>
              <a:latin typeface="Poppins Medium"/>
              <a:ea typeface="Poppins Medium"/>
              <a:cs typeface="Poppins Medium"/>
              <a:sym typeface="Poppins Medium"/>
            </a:endParaRPr>
          </a:p>
        </p:txBody>
      </p:sp>
      <p:sp>
        <p:nvSpPr>
          <p:cNvPr id="398" name="Google Shape;398;p91"/>
          <p:cNvSpPr txBox="1"/>
          <p:nvPr/>
        </p:nvSpPr>
        <p:spPr>
          <a:xfrm>
            <a:off x="3137350" y="3062250"/>
            <a:ext cx="2912400" cy="1054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100">
                <a:solidFill>
                  <a:srgbClr val="16161F"/>
                </a:solidFill>
                <a:latin typeface="Poppins Light"/>
                <a:ea typeface="Poppins Light"/>
                <a:cs typeface="Poppins Light"/>
                <a:sym typeface="Poppins Light"/>
              </a:rPr>
              <a:t>Senior Customer Success Manager</a:t>
            </a:r>
            <a:endParaRPr sz="1100">
              <a:solidFill>
                <a:schemeClr val="dk2"/>
              </a:solidFill>
              <a:latin typeface="Poppins SemiBold"/>
              <a:ea typeface="Poppins SemiBold"/>
              <a:cs typeface="Poppins SemiBold"/>
              <a:sym typeface="Poppins SemiBold"/>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2"/>
              </a:solidFill>
              <a:latin typeface="Poppins SemiBold"/>
              <a:ea typeface="Poppins SemiBold"/>
              <a:cs typeface="Poppins SemiBold"/>
              <a:sym typeface="Poppins SemiBold"/>
            </a:endParaRPr>
          </a:p>
          <a:p>
            <a:pPr indent="0" lvl="0" marL="0" rtl="0" algn="l">
              <a:lnSpc>
                <a:spcPct val="115000"/>
              </a:lnSpc>
              <a:spcBef>
                <a:spcPts val="0"/>
              </a:spcBef>
              <a:spcAft>
                <a:spcPts val="0"/>
              </a:spcAft>
              <a:buClr>
                <a:schemeClr val="dk1"/>
              </a:buClr>
              <a:buSzPts val="1100"/>
              <a:buFont typeface="Arial"/>
              <a:buNone/>
            </a:pPr>
            <a:r>
              <a:rPr lang="en" sz="1100">
                <a:solidFill>
                  <a:schemeClr val="dk2"/>
                </a:solidFill>
                <a:latin typeface="Poppins Light"/>
                <a:ea typeface="Poppins Light"/>
                <a:cs typeface="Poppins Light"/>
                <a:sym typeface="Poppins Light"/>
              </a:rPr>
              <a:t>hannahwoodruff@native.fm</a:t>
            </a:r>
            <a:endParaRPr sz="1100">
              <a:solidFill>
                <a:srgbClr val="16161F"/>
              </a:solidFill>
              <a:latin typeface="Poppins SemiBold"/>
              <a:ea typeface="Poppins SemiBold"/>
              <a:cs typeface="Poppins SemiBold"/>
              <a:sym typeface="Poppins SemiBold"/>
            </a:endParaRPr>
          </a:p>
          <a:p>
            <a:pPr indent="0" lvl="0" marL="0" rtl="0" algn="l">
              <a:lnSpc>
                <a:spcPct val="115000"/>
              </a:lnSpc>
              <a:spcBef>
                <a:spcPts val="0"/>
              </a:spcBef>
              <a:spcAft>
                <a:spcPts val="0"/>
              </a:spcAft>
              <a:buNone/>
            </a:pPr>
            <a:r>
              <a:t/>
            </a:r>
            <a:endParaRPr sz="1100">
              <a:solidFill>
                <a:srgbClr val="16161F"/>
              </a:solidFill>
              <a:latin typeface="Poppins Light"/>
              <a:ea typeface="Poppins Light"/>
              <a:cs typeface="Poppins Light"/>
              <a:sym typeface="Poppins Light"/>
            </a:endParaRPr>
          </a:p>
        </p:txBody>
      </p:sp>
      <p:cxnSp>
        <p:nvCxnSpPr>
          <p:cNvPr id="399" name="Google Shape;399;p91"/>
          <p:cNvCxnSpPr/>
          <p:nvPr/>
        </p:nvCxnSpPr>
        <p:spPr>
          <a:xfrm rot="10800000">
            <a:off x="3235650" y="2907050"/>
            <a:ext cx="2433600" cy="0"/>
          </a:xfrm>
          <a:prstGeom prst="straightConnector1">
            <a:avLst/>
          </a:prstGeom>
          <a:noFill/>
          <a:ln cap="flat" cmpd="sng" w="19050">
            <a:solidFill>
              <a:srgbClr val="DDDFFB"/>
            </a:solidFill>
            <a:prstDash val="solid"/>
            <a:round/>
            <a:headEnd len="med" w="med" type="none"/>
            <a:tailEnd len="med" w="med" type="none"/>
          </a:ln>
        </p:spPr>
      </p:cxnSp>
      <p:sp>
        <p:nvSpPr>
          <p:cNvPr id="400" name="Google Shape;400;p91"/>
          <p:cNvSpPr txBox="1"/>
          <p:nvPr/>
        </p:nvSpPr>
        <p:spPr>
          <a:xfrm>
            <a:off x="647700" y="2421250"/>
            <a:ext cx="1978800" cy="1620600"/>
          </a:xfrm>
          <a:prstGeom prst="rect">
            <a:avLst/>
          </a:prstGeom>
          <a:noFill/>
          <a:ln>
            <a:noFill/>
          </a:ln>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lang="en" sz="1300">
                <a:latin typeface="Poppins Medium"/>
                <a:ea typeface="Poppins Medium"/>
                <a:cs typeface="Poppins Medium"/>
                <a:sym typeface="Poppins Medium"/>
              </a:rPr>
              <a:t>Whatever the query you have, please never hesitate to get in touch and I will be happy to help</a:t>
            </a:r>
            <a:endParaRPr sz="1300">
              <a:latin typeface="Poppins Medium"/>
              <a:ea typeface="Poppins Medium"/>
              <a:cs typeface="Poppins Medium"/>
              <a:sym typeface="Poppins Medium"/>
            </a:endParaRPr>
          </a:p>
          <a:p>
            <a:pPr indent="0" lvl="0" marL="0" rtl="0" algn="l">
              <a:lnSpc>
                <a:spcPct val="125000"/>
              </a:lnSpc>
              <a:spcBef>
                <a:spcPts val="0"/>
              </a:spcBef>
              <a:spcAft>
                <a:spcPts val="0"/>
              </a:spcAft>
              <a:buNone/>
            </a:pPr>
            <a:r>
              <a:t/>
            </a:r>
            <a:endParaRPr sz="1300">
              <a:latin typeface="Poppins Medium"/>
              <a:ea typeface="Poppins Medium"/>
              <a:cs typeface="Poppins Medium"/>
              <a:sym typeface="Poppins Medium"/>
            </a:endParaRPr>
          </a:p>
        </p:txBody>
      </p:sp>
      <p:pic>
        <p:nvPicPr>
          <p:cNvPr id="401" name="Google Shape;401;p91"/>
          <p:cNvPicPr preferRelativeResize="0"/>
          <p:nvPr/>
        </p:nvPicPr>
        <p:blipFill rotWithShape="1">
          <a:blip r:embed="rId3">
            <a:alphaModFix/>
          </a:blip>
          <a:srcRect b="3445" l="5830" r="5830" t="8215"/>
          <a:stretch/>
        </p:blipFill>
        <p:spPr>
          <a:xfrm>
            <a:off x="3235643" y="1719309"/>
            <a:ext cx="564900" cy="564900"/>
          </a:xfrm>
          <a:prstGeom prst="roundRect">
            <a:avLst>
              <a:gd fmla="val 50000" name="adj"/>
            </a:avLst>
          </a:prstGeom>
          <a:noFill/>
          <a:ln cap="flat" cmpd="sng" w="19050">
            <a:solidFill>
              <a:schemeClr val="lt1"/>
            </a:solidFill>
            <a:prstDash val="solid"/>
            <a:round/>
            <a:headEnd len="sm" w="sm" type="none"/>
            <a:tailEnd len="sm" w="sm" type="none"/>
          </a:ln>
        </p:spPr>
      </p:pic>
      <p:pic>
        <p:nvPicPr>
          <p:cNvPr id="402" name="Google Shape;402;p91"/>
          <p:cNvPicPr preferRelativeResize="0"/>
          <p:nvPr/>
        </p:nvPicPr>
        <p:blipFill rotWithShape="1">
          <a:blip r:embed="rId4">
            <a:alphaModFix/>
          </a:blip>
          <a:srcRect b="0" l="0" r="0" t="0"/>
          <a:stretch/>
        </p:blipFill>
        <p:spPr>
          <a:xfrm>
            <a:off x="8472450" y="274400"/>
            <a:ext cx="447675" cy="447675"/>
          </a:xfrm>
          <a:prstGeom prst="rect">
            <a:avLst/>
          </a:prstGeom>
          <a:noFill/>
          <a:ln>
            <a:noFill/>
          </a:ln>
        </p:spPr>
      </p:pic>
      <p:sp>
        <p:nvSpPr>
          <p:cNvPr id="403" name="Google Shape;403;p91"/>
          <p:cNvSpPr txBox="1"/>
          <p:nvPr/>
        </p:nvSpPr>
        <p:spPr>
          <a:xfrm>
            <a:off x="8472458" y="4568642"/>
            <a:ext cx="548700" cy="3936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i="0" lang="en" sz="800" u="none" cap="none" strike="noStrike">
                <a:solidFill>
                  <a:srgbClr val="000000"/>
                </a:solidFill>
                <a:latin typeface="Poppins Medium"/>
                <a:ea typeface="Poppins Medium"/>
                <a:cs typeface="Poppins Medium"/>
                <a:sym typeface="Poppins Medium"/>
              </a:rPr>
              <a:t>‹#›</a:t>
            </a:fld>
            <a:endParaRPr i="0" sz="800" u="none" cap="none" strike="noStrike">
              <a:solidFill>
                <a:srgbClr val="000000"/>
              </a:solidFill>
              <a:latin typeface="Poppins Medium"/>
              <a:ea typeface="Poppins Medium"/>
              <a:cs typeface="Poppins Medium"/>
              <a:sym typeface="Poppins Medium"/>
            </a:endParaRPr>
          </a:p>
        </p:txBody>
      </p:sp>
      <p:sp>
        <p:nvSpPr>
          <p:cNvPr id="404" name="Google Shape;404;p91"/>
          <p:cNvSpPr txBox="1"/>
          <p:nvPr/>
        </p:nvSpPr>
        <p:spPr>
          <a:xfrm>
            <a:off x="274775" y="4614825"/>
            <a:ext cx="1125600" cy="34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800">
                <a:solidFill>
                  <a:srgbClr val="0E0E14"/>
                </a:solidFill>
                <a:latin typeface="Poppins Medium"/>
                <a:ea typeface="Poppins Medium"/>
                <a:cs typeface="Poppins Medium"/>
                <a:sym typeface="Poppins Medium"/>
              </a:rPr>
              <a:t>partner.native.fm</a:t>
            </a:r>
            <a:endParaRPr sz="800">
              <a:solidFill>
                <a:srgbClr val="0E0E14"/>
              </a:solidFill>
              <a:latin typeface="Poppins Medium"/>
              <a:ea typeface="Poppins Medium"/>
              <a:cs typeface="Poppins Medium"/>
              <a:sym typeface="Poppins Medium"/>
            </a:endParaRPr>
          </a:p>
        </p:txBody>
      </p:sp>
      <p:cxnSp>
        <p:nvCxnSpPr>
          <p:cNvPr id="405" name="Google Shape;405;p91"/>
          <p:cNvCxnSpPr/>
          <p:nvPr/>
        </p:nvCxnSpPr>
        <p:spPr>
          <a:xfrm>
            <a:off x="1409550" y="4778050"/>
            <a:ext cx="1090500" cy="0"/>
          </a:xfrm>
          <a:prstGeom prst="straightConnector1">
            <a:avLst/>
          </a:prstGeom>
          <a:noFill/>
          <a:ln cap="flat" cmpd="sng" w="9525">
            <a:solidFill>
              <a:srgbClr val="0E0E14"/>
            </a:solidFill>
            <a:prstDash val="solid"/>
            <a:round/>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6B8F"/>
        </a:solidFill>
      </p:bgPr>
    </p:bg>
    <p:spTree>
      <p:nvGrpSpPr>
        <p:cNvPr id="409" name="Shape 409"/>
        <p:cNvGrpSpPr/>
        <p:nvPr/>
      </p:nvGrpSpPr>
      <p:grpSpPr>
        <a:xfrm>
          <a:off x="0" y="0"/>
          <a:ext cx="0" cy="0"/>
          <a:chOff x="0" y="0"/>
          <a:chExt cx="0" cy="0"/>
        </a:xfrm>
      </p:grpSpPr>
      <p:sp>
        <p:nvSpPr>
          <p:cNvPr id="410" name="Google Shape;410;p92"/>
          <p:cNvSpPr txBox="1"/>
          <p:nvPr/>
        </p:nvSpPr>
        <p:spPr>
          <a:xfrm>
            <a:off x="596525" y="2537150"/>
            <a:ext cx="42342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000">
                <a:solidFill>
                  <a:schemeClr val="lt1"/>
                </a:solidFill>
                <a:latin typeface="Poppins Medium"/>
                <a:ea typeface="Poppins Medium"/>
                <a:cs typeface="Poppins Medium"/>
                <a:sym typeface="Poppins Medium"/>
              </a:rPr>
              <a:t>native </a:t>
            </a:r>
            <a:r>
              <a:rPr lang="en" sz="4000">
                <a:solidFill>
                  <a:schemeClr val="lt1"/>
                </a:solidFill>
                <a:latin typeface="Poppins Light"/>
                <a:ea typeface="Poppins Light"/>
                <a:cs typeface="Poppins Light"/>
                <a:sym typeface="Poppins Light"/>
              </a:rPr>
              <a:t>Events Platform</a:t>
            </a:r>
            <a:endParaRPr sz="4000">
              <a:solidFill>
                <a:schemeClr val="lt1"/>
              </a:solidFill>
              <a:latin typeface="Poppins Light"/>
              <a:ea typeface="Poppins Light"/>
              <a:cs typeface="Poppins Light"/>
              <a:sym typeface="Poppins Light"/>
            </a:endParaRPr>
          </a:p>
        </p:txBody>
      </p:sp>
      <p:pic>
        <p:nvPicPr>
          <p:cNvPr id="411" name="Google Shape;411;p92"/>
          <p:cNvPicPr preferRelativeResize="0"/>
          <p:nvPr/>
        </p:nvPicPr>
        <p:blipFill>
          <a:blip r:embed="rId3">
            <a:alphaModFix/>
          </a:blip>
          <a:stretch>
            <a:fillRect/>
          </a:stretch>
        </p:blipFill>
        <p:spPr>
          <a:xfrm>
            <a:off x="8342925" y="320275"/>
            <a:ext cx="462551" cy="462551"/>
          </a:xfrm>
          <a:prstGeom prst="rect">
            <a:avLst/>
          </a:prstGeom>
          <a:noFill/>
          <a:ln>
            <a:noFill/>
          </a:ln>
        </p:spPr>
      </p:pic>
      <p:cxnSp>
        <p:nvCxnSpPr>
          <p:cNvPr id="412" name="Google Shape;412;p92"/>
          <p:cNvCxnSpPr/>
          <p:nvPr/>
        </p:nvCxnSpPr>
        <p:spPr>
          <a:xfrm rot="10800000">
            <a:off x="-125" y="4184175"/>
            <a:ext cx="9370800" cy="0"/>
          </a:xfrm>
          <a:prstGeom prst="straightConnector1">
            <a:avLst/>
          </a:prstGeom>
          <a:noFill/>
          <a:ln cap="flat" cmpd="sng" w="19050">
            <a:solidFill>
              <a:schemeClr val="lt1"/>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6" name="Shape 416"/>
        <p:cNvGrpSpPr/>
        <p:nvPr/>
      </p:nvGrpSpPr>
      <p:grpSpPr>
        <a:xfrm>
          <a:off x="0" y="0"/>
          <a:ext cx="0" cy="0"/>
          <a:chOff x="0" y="0"/>
          <a:chExt cx="0" cy="0"/>
        </a:xfrm>
      </p:grpSpPr>
      <p:sp>
        <p:nvSpPr>
          <p:cNvPr id="417" name="Google Shape;417;p93"/>
          <p:cNvSpPr/>
          <p:nvPr/>
        </p:nvSpPr>
        <p:spPr>
          <a:xfrm>
            <a:off x="-50" y="2584000"/>
            <a:ext cx="9144000" cy="2559600"/>
          </a:xfrm>
          <a:prstGeom prst="rect">
            <a:avLst/>
          </a:prstGeom>
          <a:solidFill>
            <a:srgbClr val="F9F8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solidFill>
                <a:schemeClr val="dk2"/>
              </a:solidFill>
              <a:latin typeface="Poppins Light"/>
              <a:ea typeface="Poppins Light"/>
              <a:cs typeface="Poppins Light"/>
              <a:sym typeface="Poppins Light"/>
            </a:endParaRPr>
          </a:p>
        </p:txBody>
      </p:sp>
      <p:sp>
        <p:nvSpPr>
          <p:cNvPr id="418" name="Google Shape;418;p93"/>
          <p:cNvSpPr/>
          <p:nvPr/>
        </p:nvSpPr>
        <p:spPr>
          <a:xfrm>
            <a:off x="364950" y="292350"/>
            <a:ext cx="2568000" cy="379800"/>
          </a:xfrm>
          <a:prstGeom prst="roundRect">
            <a:avLst>
              <a:gd fmla="val 50000" name="adj"/>
            </a:avLst>
          </a:prstGeom>
          <a:solidFill>
            <a:srgbClr val="16161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Poppins"/>
                <a:ea typeface="Poppins"/>
                <a:cs typeface="Poppins"/>
                <a:sym typeface="Poppins"/>
              </a:rPr>
              <a:t>Your Events Tech Package</a:t>
            </a:r>
            <a:endParaRPr sz="1200">
              <a:solidFill>
                <a:schemeClr val="lt1"/>
              </a:solidFill>
              <a:latin typeface="Poppins"/>
              <a:ea typeface="Poppins"/>
              <a:cs typeface="Poppins"/>
              <a:sym typeface="Poppins"/>
            </a:endParaRPr>
          </a:p>
        </p:txBody>
      </p:sp>
      <p:sp>
        <p:nvSpPr>
          <p:cNvPr id="419" name="Google Shape;419;p93"/>
          <p:cNvSpPr/>
          <p:nvPr/>
        </p:nvSpPr>
        <p:spPr>
          <a:xfrm>
            <a:off x="2018175" y="1026100"/>
            <a:ext cx="2381400" cy="3324900"/>
          </a:xfrm>
          <a:prstGeom prst="roundRect">
            <a:avLst>
              <a:gd fmla="val 5807" name="adj"/>
            </a:avLst>
          </a:prstGeom>
          <a:solidFill>
            <a:schemeClr val="lt1"/>
          </a:solidFill>
          <a:ln cap="flat" cmpd="sng" w="9525">
            <a:solidFill>
              <a:srgbClr val="FBE2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93"/>
          <p:cNvSpPr txBox="1"/>
          <p:nvPr>
            <p:ph idx="4294967295" type="title"/>
          </p:nvPr>
        </p:nvSpPr>
        <p:spPr>
          <a:xfrm>
            <a:off x="2165976" y="1298913"/>
            <a:ext cx="1818000" cy="731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700">
                <a:solidFill>
                  <a:srgbClr val="16161F"/>
                </a:solidFill>
                <a:latin typeface="Poppins Medium"/>
                <a:ea typeface="Poppins Medium"/>
                <a:cs typeface="Poppins Medium"/>
                <a:sym typeface="Poppins Medium"/>
              </a:rPr>
              <a:t>The</a:t>
            </a:r>
            <a:r>
              <a:rPr lang="en" sz="1700">
                <a:solidFill>
                  <a:srgbClr val="16161F"/>
                </a:solidFill>
                <a:latin typeface="Poppins Medium"/>
                <a:ea typeface="Poppins Medium"/>
                <a:cs typeface="Poppins Medium"/>
                <a:sym typeface="Poppins Medium"/>
              </a:rPr>
              <a:t> native Admin Panel</a:t>
            </a:r>
            <a:endParaRPr sz="1700">
              <a:solidFill>
                <a:srgbClr val="16161F"/>
              </a:solidFill>
              <a:latin typeface="Poppins Medium"/>
              <a:ea typeface="Poppins Medium"/>
              <a:cs typeface="Poppins Medium"/>
              <a:sym typeface="Poppins Medium"/>
            </a:endParaRPr>
          </a:p>
        </p:txBody>
      </p:sp>
      <p:sp>
        <p:nvSpPr>
          <p:cNvPr id="421" name="Google Shape;421;p93"/>
          <p:cNvSpPr txBox="1"/>
          <p:nvPr>
            <p:ph idx="1" type="body"/>
          </p:nvPr>
        </p:nvSpPr>
        <p:spPr>
          <a:xfrm>
            <a:off x="2163351" y="2053000"/>
            <a:ext cx="2185200" cy="2178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900">
                <a:solidFill>
                  <a:schemeClr val="dk2"/>
                </a:solidFill>
                <a:latin typeface="Poppins Light"/>
                <a:ea typeface="Poppins Light"/>
                <a:cs typeface="Poppins Light"/>
                <a:sym typeface="Poppins Light"/>
              </a:rPr>
              <a:t>This is where you will create events, list tickets and promote your events schedule.</a:t>
            </a:r>
            <a:endParaRPr sz="900">
              <a:solidFill>
                <a:schemeClr val="dk2"/>
              </a:solidFill>
              <a:latin typeface="Poppins Light"/>
              <a:ea typeface="Poppins Light"/>
              <a:cs typeface="Poppins Light"/>
              <a:sym typeface="Poppins Light"/>
            </a:endParaRPr>
          </a:p>
          <a:p>
            <a:pPr indent="0" lvl="0" marL="0" rtl="0" algn="l">
              <a:lnSpc>
                <a:spcPct val="115000"/>
              </a:lnSpc>
              <a:spcBef>
                <a:spcPts val="0"/>
              </a:spcBef>
              <a:spcAft>
                <a:spcPts val="0"/>
              </a:spcAft>
              <a:buClr>
                <a:schemeClr val="dk1"/>
              </a:buClr>
              <a:buSzPts val="1100"/>
              <a:buFont typeface="Arial"/>
              <a:buNone/>
            </a:pPr>
            <a:r>
              <a:t/>
            </a:r>
            <a:endParaRPr sz="900">
              <a:solidFill>
                <a:schemeClr val="dk2"/>
              </a:solidFill>
              <a:latin typeface="Poppins Light"/>
              <a:ea typeface="Poppins Light"/>
              <a:cs typeface="Poppins Light"/>
              <a:sym typeface="Poppins Light"/>
            </a:endParaRPr>
          </a:p>
          <a:p>
            <a:pPr indent="0" lvl="0" marL="0" rtl="0" algn="l">
              <a:lnSpc>
                <a:spcPct val="115000"/>
              </a:lnSpc>
              <a:spcBef>
                <a:spcPts val="0"/>
              </a:spcBef>
              <a:spcAft>
                <a:spcPts val="0"/>
              </a:spcAft>
              <a:buClr>
                <a:schemeClr val="dk1"/>
              </a:buClr>
              <a:buSzPts val="1100"/>
              <a:buFont typeface="Arial"/>
              <a:buNone/>
            </a:pPr>
            <a:r>
              <a:rPr lang="en" sz="900">
                <a:solidFill>
                  <a:schemeClr val="dk2"/>
                </a:solidFill>
                <a:latin typeface="Poppins Light"/>
                <a:ea typeface="Poppins Light"/>
                <a:cs typeface="Poppins Light"/>
                <a:sym typeface="Poppins Light"/>
              </a:rPr>
              <a:t>This is also fully integrated with your MMS so that students can benefit from single sign on and you have access to reporting via MMS.</a:t>
            </a:r>
            <a:endParaRPr sz="900">
              <a:solidFill>
                <a:schemeClr val="dk2"/>
              </a:solidFill>
              <a:latin typeface="Poppins Light"/>
              <a:ea typeface="Poppins Light"/>
              <a:cs typeface="Poppins Light"/>
              <a:sym typeface="Poppins Light"/>
            </a:endParaRPr>
          </a:p>
        </p:txBody>
      </p:sp>
      <p:sp>
        <p:nvSpPr>
          <p:cNvPr id="422" name="Google Shape;422;p93"/>
          <p:cNvSpPr/>
          <p:nvPr/>
        </p:nvSpPr>
        <p:spPr>
          <a:xfrm>
            <a:off x="4744325" y="1026100"/>
            <a:ext cx="2381400" cy="3324900"/>
          </a:xfrm>
          <a:prstGeom prst="roundRect">
            <a:avLst>
              <a:gd fmla="val 5807" name="adj"/>
            </a:avLst>
          </a:prstGeom>
          <a:solidFill>
            <a:schemeClr val="lt1"/>
          </a:solidFill>
          <a:ln cap="flat" cmpd="sng" w="9525">
            <a:solidFill>
              <a:srgbClr val="DDDFF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solidFill>
                <a:schemeClr val="dk2"/>
              </a:solidFill>
              <a:latin typeface="Poppins Light"/>
              <a:ea typeface="Poppins Light"/>
              <a:cs typeface="Poppins Light"/>
              <a:sym typeface="Poppins Light"/>
            </a:endParaRPr>
          </a:p>
        </p:txBody>
      </p:sp>
      <p:sp>
        <p:nvSpPr>
          <p:cNvPr id="423" name="Google Shape;423;p93"/>
          <p:cNvSpPr txBox="1"/>
          <p:nvPr>
            <p:ph idx="4294967295" type="title"/>
          </p:nvPr>
        </p:nvSpPr>
        <p:spPr>
          <a:xfrm>
            <a:off x="4920977" y="1321288"/>
            <a:ext cx="1818000" cy="731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700">
                <a:solidFill>
                  <a:srgbClr val="16161F"/>
                </a:solidFill>
                <a:latin typeface="Poppins Medium"/>
                <a:ea typeface="Poppins Medium"/>
                <a:cs typeface="Poppins Medium"/>
                <a:sym typeface="Poppins Medium"/>
              </a:rPr>
              <a:t>The native Scanning App</a:t>
            </a:r>
            <a:endParaRPr sz="1700">
              <a:solidFill>
                <a:srgbClr val="16161F"/>
              </a:solidFill>
              <a:latin typeface="Poppins Medium"/>
              <a:ea typeface="Poppins Medium"/>
              <a:cs typeface="Poppins Medium"/>
              <a:sym typeface="Poppins Medium"/>
            </a:endParaRPr>
          </a:p>
        </p:txBody>
      </p:sp>
      <p:sp>
        <p:nvSpPr>
          <p:cNvPr id="424" name="Google Shape;424;p93"/>
          <p:cNvSpPr txBox="1"/>
          <p:nvPr>
            <p:ph idx="1" type="body"/>
          </p:nvPr>
        </p:nvSpPr>
        <p:spPr>
          <a:xfrm>
            <a:off x="4920977" y="2053000"/>
            <a:ext cx="1955700" cy="2057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900">
                <a:solidFill>
                  <a:schemeClr val="dk2"/>
                </a:solidFill>
                <a:latin typeface="Poppins Light"/>
                <a:ea typeface="Poppins Light"/>
                <a:cs typeface="Poppins Light"/>
                <a:sym typeface="Poppins Light"/>
              </a:rPr>
              <a:t>The native scanning app is free to download to your mobile device.</a:t>
            </a:r>
            <a:endParaRPr sz="900">
              <a:solidFill>
                <a:schemeClr val="dk2"/>
              </a:solidFill>
              <a:latin typeface="Poppins Light"/>
              <a:ea typeface="Poppins Light"/>
              <a:cs typeface="Poppins Light"/>
              <a:sym typeface="Poppins Light"/>
            </a:endParaRPr>
          </a:p>
          <a:p>
            <a:pPr indent="0" lvl="0" marL="0" rtl="0" algn="l">
              <a:lnSpc>
                <a:spcPct val="115000"/>
              </a:lnSpc>
              <a:spcBef>
                <a:spcPts val="0"/>
              </a:spcBef>
              <a:spcAft>
                <a:spcPts val="0"/>
              </a:spcAft>
              <a:buClr>
                <a:schemeClr val="dk1"/>
              </a:buClr>
              <a:buSzPts val="1100"/>
              <a:buFont typeface="Arial"/>
              <a:buNone/>
            </a:pPr>
            <a:r>
              <a:t/>
            </a:r>
            <a:endParaRPr sz="900">
              <a:solidFill>
                <a:schemeClr val="dk2"/>
              </a:solidFill>
              <a:latin typeface="Poppins Light"/>
              <a:ea typeface="Poppins Light"/>
              <a:cs typeface="Poppins Light"/>
              <a:sym typeface="Poppins Light"/>
            </a:endParaRPr>
          </a:p>
          <a:p>
            <a:pPr indent="0" lvl="0" marL="0" rtl="0" algn="l">
              <a:lnSpc>
                <a:spcPct val="115000"/>
              </a:lnSpc>
              <a:spcBef>
                <a:spcPts val="0"/>
              </a:spcBef>
              <a:spcAft>
                <a:spcPts val="0"/>
              </a:spcAft>
              <a:buClr>
                <a:schemeClr val="dk1"/>
              </a:buClr>
              <a:buSzPts val="1100"/>
              <a:buFont typeface="Arial"/>
              <a:buNone/>
            </a:pPr>
            <a:r>
              <a:rPr lang="en" sz="900">
                <a:solidFill>
                  <a:schemeClr val="dk2"/>
                </a:solidFill>
                <a:latin typeface="Poppins Light"/>
                <a:ea typeface="Poppins Light"/>
                <a:cs typeface="Poppins Light"/>
                <a:sym typeface="Poppins Light"/>
              </a:rPr>
              <a:t>You can </a:t>
            </a:r>
            <a:r>
              <a:rPr lang="en" sz="900">
                <a:solidFill>
                  <a:schemeClr val="dk2"/>
                </a:solidFill>
                <a:latin typeface="Poppins Light"/>
                <a:ea typeface="Poppins Light"/>
                <a:cs typeface="Poppins Light"/>
                <a:sym typeface="Poppins Light"/>
              </a:rPr>
              <a:t>track sales, </a:t>
            </a:r>
            <a:r>
              <a:rPr lang="en" sz="900">
                <a:solidFill>
                  <a:schemeClr val="dk2"/>
                </a:solidFill>
                <a:latin typeface="Poppins Light"/>
                <a:ea typeface="Poppins Light"/>
                <a:cs typeface="Poppins Light"/>
                <a:sym typeface="Poppins Light"/>
              </a:rPr>
              <a:t>quickly scan in guests, view answers to questions, sell tickets in person and more using this app.</a:t>
            </a:r>
            <a:endParaRPr sz="900">
              <a:solidFill>
                <a:schemeClr val="dk2"/>
              </a:solidFill>
              <a:latin typeface="Poppins Light"/>
              <a:ea typeface="Poppins Light"/>
              <a:cs typeface="Poppins Light"/>
              <a:sym typeface="Poppins Light"/>
            </a:endParaRPr>
          </a:p>
        </p:txBody>
      </p:sp>
      <p:sp>
        <p:nvSpPr>
          <p:cNvPr id="425" name="Google Shape;425;p93"/>
          <p:cNvSpPr/>
          <p:nvPr/>
        </p:nvSpPr>
        <p:spPr>
          <a:xfrm>
            <a:off x="6499625" y="1158350"/>
            <a:ext cx="499800" cy="118200"/>
          </a:xfrm>
          <a:prstGeom prst="roundRect">
            <a:avLst>
              <a:gd fmla="val 50000" name="adj"/>
            </a:avLst>
          </a:prstGeom>
          <a:solidFill>
            <a:srgbClr val="C7C8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93"/>
          <p:cNvSpPr/>
          <p:nvPr/>
        </p:nvSpPr>
        <p:spPr>
          <a:xfrm>
            <a:off x="3755300" y="1158350"/>
            <a:ext cx="499800" cy="118200"/>
          </a:xfrm>
          <a:prstGeom prst="roundRect">
            <a:avLst>
              <a:gd fmla="val 50000" name="adj"/>
            </a:avLst>
          </a:prstGeom>
          <a:solidFill>
            <a:srgbClr val="FCDF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27" name="Google Shape;427;p93"/>
          <p:cNvPicPr preferRelativeResize="0"/>
          <p:nvPr/>
        </p:nvPicPr>
        <p:blipFill rotWithShape="1">
          <a:blip r:embed="rId3">
            <a:alphaModFix/>
          </a:blip>
          <a:srcRect b="0" l="0" r="0" t="0"/>
          <a:stretch/>
        </p:blipFill>
        <p:spPr>
          <a:xfrm>
            <a:off x="8472450" y="274400"/>
            <a:ext cx="447675" cy="447675"/>
          </a:xfrm>
          <a:prstGeom prst="rect">
            <a:avLst/>
          </a:prstGeom>
          <a:noFill/>
          <a:ln>
            <a:noFill/>
          </a:ln>
        </p:spPr>
      </p:pic>
      <p:sp>
        <p:nvSpPr>
          <p:cNvPr id="428" name="Google Shape;428;p93"/>
          <p:cNvSpPr txBox="1"/>
          <p:nvPr/>
        </p:nvSpPr>
        <p:spPr>
          <a:xfrm>
            <a:off x="8472458" y="4568642"/>
            <a:ext cx="548700" cy="3936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i="0" lang="en" sz="800" u="none" cap="none" strike="noStrike">
                <a:solidFill>
                  <a:srgbClr val="000000"/>
                </a:solidFill>
                <a:latin typeface="Poppins Medium"/>
                <a:ea typeface="Poppins Medium"/>
                <a:cs typeface="Poppins Medium"/>
                <a:sym typeface="Poppins Medium"/>
              </a:rPr>
              <a:t>‹#›</a:t>
            </a:fld>
            <a:endParaRPr i="0" sz="800" u="none" cap="none" strike="noStrike">
              <a:solidFill>
                <a:srgbClr val="000000"/>
              </a:solidFill>
              <a:latin typeface="Poppins Medium"/>
              <a:ea typeface="Poppins Medium"/>
              <a:cs typeface="Poppins Medium"/>
              <a:sym typeface="Poppins Medium"/>
            </a:endParaRPr>
          </a:p>
        </p:txBody>
      </p:sp>
      <p:sp>
        <p:nvSpPr>
          <p:cNvPr id="429" name="Google Shape;429;p93"/>
          <p:cNvSpPr txBox="1"/>
          <p:nvPr/>
        </p:nvSpPr>
        <p:spPr>
          <a:xfrm>
            <a:off x="274775" y="4614825"/>
            <a:ext cx="1125600" cy="34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800">
                <a:solidFill>
                  <a:srgbClr val="0E0E14"/>
                </a:solidFill>
                <a:latin typeface="Poppins Medium"/>
                <a:ea typeface="Poppins Medium"/>
                <a:cs typeface="Poppins Medium"/>
                <a:sym typeface="Poppins Medium"/>
              </a:rPr>
              <a:t>partner.native.fm</a:t>
            </a:r>
            <a:endParaRPr sz="800">
              <a:solidFill>
                <a:srgbClr val="0E0E14"/>
              </a:solidFill>
              <a:latin typeface="Poppins Medium"/>
              <a:ea typeface="Poppins Medium"/>
              <a:cs typeface="Poppins Medium"/>
              <a:sym typeface="Poppins Medium"/>
            </a:endParaRPr>
          </a:p>
        </p:txBody>
      </p:sp>
      <p:cxnSp>
        <p:nvCxnSpPr>
          <p:cNvPr id="430" name="Google Shape;430;p93"/>
          <p:cNvCxnSpPr/>
          <p:nvPr/>
        </p:nvCxnSpPr>
        <p:spPr>
          <a:xfrm>
            <a:off x="1409550" y="4778050"/>
            <a:ext cx="1090500" cy="0"/>
          </a:xfrm>
          <a:prstGeom prst="straightConnector1">
            <a:avLst/>
          </a:prstGeom>
          <a:noFill/>
          <a:ln cap="flat" cmpd="sng" w="9525">
            <a:solidFill>
              <a:srgbClr val="0E0E14"/>
            </a:solidFill>
            <a:prstDash val="solid"/>
            <a:round/>
            <a:headEnd len="med" w="med" type="none"/>
            <a:tailEnd len="med" w="med" type="none"/>
          </a:ln>
        </p:spPr>
      </p:cxnSp>
      <p:sp>
        <p:nvSpPr>
          <p:cNvPr id="431" name="Google Shape;431;p93"/>
          <p:cNvSpPr txBox="1"/>
          <p:nvPr/>
        </p:nvSpPr>
        <p:spPr>
          <a:xfrm>
            <a:off x="2450802" y="3940664"/>
            <a:ext cx="1388100" cy="16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600">
              <a:solidFill>
                <a:srgbClr val="000000"/>
              </a:solidFill>
              <a:latin typeface="Poppins Medium"/>
              <a:ea typeface="Poppins Medium"/>
              <a:cs typeface="Poppins Medium"/>
              <a:sym typeface="Poppins Medium"/>
            </a:endParaRPr>
          </a:p>
        </p:txBody>
      </p:sp>
      <p:sp>
        <p:nvSpPr>
          <p:cNvPr id="432" name="Google Shape;432;p93"/>
          <p:cNvSpPr/>
          <p:nvPr/>
        </p:nvSpPr>
        <p:spPr>
          <a:xfrm>
            <a:off x="2242475" y="3636125"/>
            <a:ext cx="1890900" cy="347700"/>
          </a:xfrm>
          <a:prstGeom prst="roundRect">
            <a:avLst>
              <a:gd fmla="val 16667" name="adj"/>
            </a:avLst>
          </a:prstGeom>
          <a:solidFill>
            <a:srgbClr val="FCDF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93"/>
          <p:cNvSpPr txBox="1"/>
          <p:nvPr/>
        </p:nvSpPr>
        <p:spPr>
          <a:xfrm>
            <a:off x="2427430" y="3664587"/>
            <a:ext cx="1842000" cy="28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800">
                <a:solidFill>
                  <a:srgbClr val="000000"/>
                </a:solidFill>
                <a:uFill>
                  <a:noFill/>
                </a:uFill>
                <a:latin typeface="Poppins"/>
                <a:ea typeface="Poppins"/>
                <a:cs typeface="Poppins"/>
                <a:sym typeface="Poppins"/>
                <a:hlinkClick r:id="rId4">
                  <a:extLst>
                    <a:ext uri="{A12FA001-AC4F-418D-AE19-62706E023703}">
                      <ahyp:hlinkClr val="tx"/>
                    </a:ext>
                  </a:extLst>
                </a:hlinkClick>
              </a:rPr>
              <a:t>https://promoters.native.fm/</a:t>
            </a:r>
            <a:endParaRPr sz="800">
              <a:solidFill>
                <a:srgbClr val="000000"/>
              </a:solidFill>
              <a:latin typeface="Poppins Medium"/>
              <a:ea typeface="Poppins Medium"/>
              <a:cs typeface="Poppins Medium"/>
              <a:sym typeface="Poppins Medium"/>
            </a:endParaRPr>
          </a:p>
        </p:txBody>
      </p:sp>
      <p:pic>
        <p:nvPicPr>
          <p:cNvPr id="434" name="Google Shape;434;p93"/>
          <p:cNvPicPr preferRelativeResize="0"/>
          <p:nvPr/>
        </p:nvPicPr>
        <p:blipFill>
          <a:blip r:embed="rId5">
            <a:alphaModFix/>
          </a:blip>
          <a:stretch>
            <a:fillRect/>
          </a:stretch>
        </p:blipFill>
        <p:spPr>
          <a:xfrm>
            <a:off x="2367131" y="3755899"/>
            <a:ext cx="60306" cy="102252"/>
          </a:xfrm>
          <a:prstGeom prst="rect">
            <a:avLst/>
          </a:prstGeom>
          <a:noFill/>
          <a:ln>
            <a:noFill/>
          </a:ln>
        </p:spPr>
      </p:pic>
      <p:pic>
        <p:nvPicPr>
          <p:cNvPr id="435" name="Google Shape;435;p93"/>
          <p:cNvPicPr preferRelativeResize="0"/>
          <p:nvPr/>
        </p:nvPicPr>
        <p:blipFill>
          <a:blip r:embed="rId6">
            <a:alphaModFix/>
          </a:blip>
          <a:stretch>
            <a:fillRect/>
          </a:stretch>
        </p:blipFill>
        <p:spPr>
          <a:xfrm>
            <a:off x="4842425" y="3653571"/>
            <a:ext cx="2185200" cy="3067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6B8F"/>
        </a:solidFill>
      </p:bgPr>
    </p:bg>
    <p:spTree>
      <p:nvGrpSpPr>
        <p:cNvPr id="439" name="Shape 439"/>
        <p:cNvGrpSpPr/>
        <p:nvPr/>
      </p:nvGrpSpPr>
      <p:grpSpPr>
        <a:xfrm>
          <a:off x="0" y="0"/>
          <a:ext cx="0" cy="0"/>
          <a:chOff x="0" y="0"/>
          <a:chExt cx="0" cy="0"/>
        </a:xfrm>
      </p:grpSpPr>
      <p:pic>
        <p:nvPicPr>
          <p:cNvPr id="440" name="Google Shape;440;p94"/>
          <p:cNvPicPr preferRelativeResize="0"/>
          <p:nvPr/>
        </p:nvPicPr>
        <p:blipFill>
          <a:blip r:embed="rId3">
            <a:alphaModFix/>
          </a:blip>
          <a:stretch>
            <a:fillRect/>
          </a:stretch>
        </p:blipFill>
        <p:spPr>
          <a:xfrm>
            <a:off x="8342925" y="320275"/>
            <a:ext cx="462551" cy="462551"/>
          </a:xfrm>
          <a:prstGeom prst="rect">
            <a:avLst/>
          </a:prstGeom>
          <a:noFill/>
          <a:ln>
            <a:noFill/>
          </a:ln>
        </p:spPr>
      </p:pic>
      <p:sp>
        <p:nvSpPr>
          <p:cNvPr id="441" name="Google Shape;441;p94"/>
          <p:cNvSpPr txBox="1"/>
          <p:nvPr/>
        </p:nvSpPr>
        <p:spPr>
          <a:xfrm>
            <a:off x="520325" y="3099050"/>
            <a:ext cx="42342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000">
                <a:solidFill>
                  <a:schemeClr val="lt1"/>
                </a:solidFill>
                <a:latin typeface="Poppins Light"/>
                <a:ea typeface="Poppins Light"/>
                <a:cs typeface="Poppins Light"/>
                <a:sym typeface="Poppins Light"/>
              </a:rPr>
              <a:t>Integrations</a:t>
            </a:r>
            <a:endParaRPr sz="4000">
              <a:solidFill>
                <a:schemeClr val="lt1"/>
              </a:solidFill>
              <a:latin typeface="Poppins Light"/>
              <a:ea typeface="Poppins Light"/>
              <a:cs typeface="Poppins Light"/>
              <a:sym typeface="Poppins Light"/>
            </a:endParaRPr>
          </a:p>
        </p:txBody>
      </p:sp>
      <p:cxnSp>
        <p:nvCxnSpPr>
          <p:cNvPr id="442" name="Google Shape;442;p94"/>
          <p:cNvCxnSpPr/>
          <p:nvPr/>
        </p:nvCxnSpPr>
        <p:spPr>
          <a:xfrm rot="10800000">
            <a:off x="-125" y="4184175"/>
            <a:ext cx="9370800" cy="0"/>
          </a:xfrm>
          <a:prstGeom prst="straightConnector1">
            <a:avLst/>
          </a:prstGeom>
          <a:noFill/>
          <a:ln cap="flat" cmpd="sng" w="19050">
            <a:solidFill>
              <a:schemeClr val="lt1"/>
            </a:solidFill>
            <a:prstDash val="solid"/>
            <a:round/>
            <a:headEnd len="med" w="med" type="none"/>
            <a:tailEnd len="med" w="med"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AFA"/>
        </a:solidFill>
      </p:bgPr>
    </p:bg>
    <p:spTree>
      <p:nvGrpSpPr>
        <p:cNvPr id="446" name="Shape 446"/>
        <p:cNvGrpSpPr/>
        <p:nvPr/>
      </p:nvGrpSpPr>
      <p:grpSpPr>
        <a:xfrm>
          <a:off x="0" y="0"/>
          <a:ext cx="0" cy="0"/>
          <a:chOff x="0" y="0"/>
          <a:chExt cx="0" cy="0"/>
        </a:xfrm>
      </p:grpSpPr>
      <p:pic>
        <p:nvPicPr>
          <p:cNvPr id="447" name="Google Shape;447;p95"/>
          <p:cNvPicPr preferRelativeResize="0"/>
          <p:nvPr/>
        </p:nvPicPr>
        <p:blipFill>
          <a:blip r:embed="rId3">
            <a:alphaModFix/>
          </a:blip>
          <a:stretch>
            <a:fillRect/>
          </a:stretch>
        </p:blipFill>
        <p:spPr>
          <a:xfrm>
            <a:off x="2953423" y="-347600"/>
            <a:ext cx="7591224" cy="5693441"/>
          </a:xfrm>
          <a:prstGeom prst="rect">
            <a:avLst/>
          </a:prstGeom>
          <a:noFill/>
          <a:ln>
            <a:noFill/>
          </a:ln>
        </p:spPr>
      </p:pic>
      <p:sp>
        <p:nvSpPr>
          <p:cNvPr id="448" name="Google Shape;448;p95"/>
          <p:cNvSpPr txBox="1"/>
          <p:nvPr/>
        </p:nvSpPr>
        <p:spPr>
          <a:xfrm>
            <a:off x="571500" y="321550"/>
            <a:ext cx="33306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3200">
                <a:solidFill>
                  <a:schemeClr val="dk1"/>
                </a:solidFill>
                <a:latin typeface="Poppins Medium"/>
                <a:ea typeface="Poppins Medium"/>
                <a:cs typeface="Poppins Medium"/>
                <a:sym typeface="Poppins Medium"/>
              </a:rPr>
              <a:t>MSL integrations</a:t>
            </a:r>
            <a:endParaRPr sz="3200">
              <a:solidFill>
                <a:schemeClr val="dk1"/>
              </a:solidFill>
              <a:latin typeface="Poppins Medium"/>
              <a:ea typeface="Poppins Medium"/>
              <a:cs typeface="Poppins Medium"/>
              <a:sym typeface="Poppins Medium"/>
            </a:endParaRPr>
          </a:p>
        </p:txBody>
      </p:sp>
      <p:sp>
        <p:nvSpPr>
          <p:cNvPr id="449" name="Google Shape;449;p95"/>
          <p:cNvSpPr txBox="1"/>
          <p:nvPr/>
        </p:nvSpPr>
        <p:spPr>
          <a:xfrm>
            <a:off x="566550" y="1661575"/>
            <a:ext cx="4548000" cy="2584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chemeClr val="dk1"/>
                </a:solidFill>
                <a:latin typeface="Poppins Medium"/>
                <a:ea typeface="Poppins Medium"/>
                <a:cs typeface="Poppins Medium"/>
                <a:sym typeface="Poppins Medium"/>
              </a:rPr>
              <a:t>Our</a:t>
            </a:r>
            <a:r>
              <a:rPr lang="en" sz="1000">
                <a:solidFill>
                  <a:schemeClr val="dk1"/>
                </a:solidFill>
                <a:latin typeface="Poppins Medium"/>
                <a:ea typeface="Poppins Medium"/>
                <a:cs typeface="Poppins Medium"/>
                <a:sym typeface="Poppins Medium"/>
              </a:rPr>
              <a:t> MSL/native integration allows the following:</a:t>
            </a:r>
            <a:endParaRPr sz="1000">
              <a:solidFill>
                <a:schemeClr val="dk1"/>
              </a:solidFill>
              <a:latin typeface="Poppins Medium"/>
              <a:ea typeface="Poppins Medium"/>
              <a:cs typeface="Poppins Medium"/>
              <a:sym typeface="Poppins Medium"/>
            </a:endParaRPr>
          </a:p>
          <a:p>
            <a:pPr indent="0" lvl="0" marL="457200" rtl="0" algn="l">
              <a:lnSpc>
                <a:spcPct val="115000"/>
              </a:lnSpc>
              <a:spcBef>
                <a:spcPts val="0"/>
              </a:spcBef>
              <a:spcAft>
                <a:spcPts val="0"/>
              </a:spcAft>
              <a:buNone/>
            </a:pPr>
            <a:r>
              <a:t/>
            </a:r>
            <a:endParaRPr sz="1000">
              <a:solidFill>
                <a:schemeClr val="dk1"/>
              </a:solidFill>
              <a:latin typeface="Poppins Light"/>
              <a:ea typeface="Poppins Light"/>
              <a:cs typeface="Poppins Light"/>
              <a:sym typeface="Poppins Light"/>
            </a:endParaRPr>
          </a:p>
          <a:p>
            <a:pPr indent="-120650" lvl="0" marL="114300" rtl="0" algn="l">
              <a:lnSpc>
                <a:spcPct val="115000"/>
              </a:lnSpc>
              <a:spcBef>
                <a:spcPts val="0"/>
              </a:spcBef>
              <a:spcAft>
                <a:spcPts val="0"/>
              </a:spcAft>
              <a:buClr>
                <a:schemeClr val="dk1"/>
              </a:buClr>
              <a:buSzPts val="1000"/>
              <a:buFont typeface="Poppins Light"/>
              <a:buChar char="●"/>
            </a:pPr>
            <a:r>
              <a:rPr lang="en" sz="1000">
                <a:solidFill>
                  <a:schemeClr val="dk1"/>
                </a:solidFill>
                <a:latin typeface="Poppins Light"/>
                <a:ea typeface="Poppins Light"/>
                <a:cs typeface="Poppins Light"/>
                <a:sym typeface="Poppins Light"/>
              </a:rPr>
              <a:t>Students can sign up and log into native via their university credentials</a:t>
            </a:r>
            <a:endParaRPr sz="1000">
              <a:solidFill>
                <a:schemeClr val="dk1"/>
              </a:solidFill>
              <a:latin typeface="Poppins Light"/>
              <a:ea typeface="Poppins Light"/>
              <a:cs typeface="Poppins Light"/>
              <a:sym typeface="Poppins Light"/>
            </a:endParaRPr>
          </a:p>
          <a:p>
            <a:pPr indent="-57150" lvl="0" marL="114300" rtl="0" algn="l">
              <a:lnSpc>
                <a:spcPct val="115000"/>
              </a:lnSpc>
              <a:spcBef>
                <a:spcPts val="0"/>
              </a:spcBef>
              <a:spcAft>
                <a:spcPts val="0"/>
              </a:spcAft>
              <a:buNone/>
            </a:pPr>
            <a:r>
              <a:t/>
            </a:r>
            <a:endParaRPr sz="1000">
              <a:solidFill>
                <a:schemeClr val="dk1"/>
              </a:solidFill>
              <a:latin typeface="Poppins Light"/>
              <a:ea typeface="Poppins Light"/>
              <a:cs typeface="Poppins Light"/>
              <a:sym typeface="Poppins Light"/>
            </a:endParaRPr>
          </a:p>
          <a:p>
            <a:pPr indent="-120650" lvl="0" marL="114300" rtl="0" algn="l">
              <a:lnSpc>
                <a:spcPct val="115000"/>
              </a:lnSpc>
              <a:spcBef>
                <a:spcPts val="0"/>
              </a:spcBef>
              <a:spcAft>
                <a:spcPts val="0"/>
              </a:spcAft>
              <a:buClr>
                <a:schemeClr val="dk1"/>
              </a:buClr>
              <a:buSzPts val="1000"/>
              <a:buFont typeface="Poppins Light"/>
              <a:buChar char="●"/>
            </a:pPr>
            <a:r>
              <a:rPr lang="en" sz="1000">
                <a:solidFill>
                  <a:schemeClr val="dk1"/>
                </a:solidFill>
                <a:latin typeface="Poppins Light"/>
                <a:ea typeface="Poppins Light"/>
                <a:cs typeface="Poppins Light"/>
                <a:sym typeface="Poppins Light"/>
              </a:rPr>
              <a:t>Event listings and tickets are sent through to your existing MSL group page automatically</a:t>
            </a:r>
            <a:endParaRPr sz="10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000">
              <a:solidFill>
                <a:schemeClr val="dk1"/>
              </a:solidFill>
              <a:latin typeface="Poppins Light"/>
              <a:ea typeface="Poppins Light"/>
              <a:cs typeface="Poppins Light"/>
              <a:sym typeface="Poppins Light"/>
            </a:endParaRPr>
          </a:p>
          <a:p>
            <a:pPr indent="-120650" lvl="0" marL="114300" rtl="0" algn="l">
              <a:lnSpc>
                <a:spcPct val="115000"/>
              </a:lnSpc>
              <a:spcBef>
                <a:spcPts val="0"/>
              </a:spcBef>
              <a:spcAft>
                <a:spcPts val="0"/>
              </a:spcAft>
              <a:buClr>
                <a:schemeClr val="dk1"/>
              </a:buClr>
              <a:buSzPts val="1000"/>
              <a:buFont typeface="Poppins Light"/>
              <a:buChar char="●"/>
            </a:pPr>
            <a:r>
              <a:rPr lang="en" sz="1000">
                <a:solidFill>
                  <a:schemeClr val="dk1"/>
                </a:solidFill>
                <a:latin typeface="Poppins Light"/>
                <a:ea typeface="Poppins Light"/>
                <a:cs typeface="Poppins Light"/>
                <a:sym typeface="Poppins Light"/>
              </a:rPr>
              <a:t>List student-only and member-only tickets on native</a:t>
            </a:r>
            <a:endParaRPr sz="10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000">
              <a:solidFill>
                <a:schemeClr val="dk1"/>
              </a:solidFill>
              <a:latin typeface="Poppins Light"/>
              <a:ea typeface="Poppins Light"/>
              <a:cs typeface="Poppins Light"/>
              <a:sym typeface="Poppins Light"/>
            </a:endParaRPr>
          </a:p>
          <a:p>
            <a:pPr indent="-120650" lvl="0" marL="114300" rtl="0" algn="l">
              <a:lnSpc>
                <a:spcPct val="115000"/>
              </a:lnSpc>
              <a:spcBef>
                <a:spcPts val="0"/>
              </a:spcBef>
              <a:spcAft>
                <a:spcPts val="0"/>
              </a:spcAft>
              <a:buClr>
                <a:schemeClr val="dk1"/>
              </a:buClr>
              <a:buSzPts val="1000"/>
              <a:buFont typeface="Poppins Light"/>
              <a:buChar char="●"/>
            </a:pPr>
            <a:r>
              <a:rPr lang="en" sz="1000">
                <a:solidFill>
                  <a:schemeClr val="dk1"/>
                </a:solidFill>
                <a:latin typeface="Poppins Light"/>
                <a:ea typeface="Poppins Light"/>
                <a:cs typeface="Poppins Light"/>
                <a:sym typeface="Poppins Light"/>
              </a:rPr>
              <a:t>Send native ticket sale details to the Event ticket orders in MSL</a:t>
            </a:r>
            <a:endParaRPr sz="1000">
              <a:solidFill>
                <a:schemeClr val="dk1"/>
              </a:solidFill>
              <a:latin typeface="Poppins Light"/>
              <a:ea typeface="Poppins Light"/>
              <a:cs typeface="Poppins Light"/>
              <a:sym typeface="Poppins Light"/>
            </a:endParaRPr>
          </a:p>
          <a:p>
            <a:pPr indent="-57150" lvl="0" marL="114300" rtl="0" algn="l">
              <a:lnSpc>
                <a:spcPct val="115000"/>
              </a:lnSpc>
              <a:spcBef>
                <a:spcPts val="0"/>
              </a:spcBef>
              <a:spcAft>
                <a:spcPts val="0"/>
              </a:spcAft>
              <a:buNone/>
            </a:pPr>
            <a:r>
              <a:t/>
            </a:r>
            <a:endParaRPr sz="1000">
              <a:solidFill>
                <a:schemeClr val="dk1"/>
              </a:solidFill>
              <a:latin typeface="Poppins Light"/>
              <a:ea typeface="Poppins Light"/>
              <a:cs typeface="Poppins Light"/>
              <a:sym typeface="Poppins Light"/>
            </a:endParaRPr>
          </a:p>
          <a:p>
            <a:pPr indent="-120650" lvl="0" marL="114300" rtl="0" algn="l">
              <a:lnSpc>
                <a:spcPct val="115000"/>
              </a:lnSpc>
              <a:spcBef>
                <a:spcPts val="0"/>
              </a:spcBef>
              <a:spcAft>
                <a:spcPts val="0"/>
              </a:spcAft>
              <a:buClr>
                <a:schemeClr val="dk1"/>
              </a:buClr>
              <a:buSzPts val="1000"/>
              <a:buFont typeface="Poppins Light"/>
              <a:buChar char="●"/>
            </a:pPr>
            <a:r>
              <a:rPr lang="en" sz="1000">
                <a:solidFill>
                  <a:schemeClr val="dk1"/>
                </a:solidFill>
                <a:latin typeface="Poppins Light"/>
                <a:ea typeface="Poppins Light"/>
                <a:cs typeface="Poppins Light"/>
                <a:sym typeface="Poppins Light"/>
              </a:rPr>
              <a:t>Send native ticket sales to the student account section in MSL</a:t>
            </a:r>
            <a:endParaRPr sz="1000">
              <a:solidFill>
                <a:schemeClr val="dk1"/>
              </a:solidFill>
              <a:latin typeface="Poppins Light"/>
              <a:ea typeface="Poppins Light"/>
              <a:cs typeface="Poppins Light"/>
              <a:sym typeface="Poppins Light"/>
            </a:endParaRPr>
          </a:p>
          <a:p>
            <a:pPr indent="-57150" lvl="0" marL="114300" rtl="0" algn="l">
              <a:lnSpc>
                <a:spcPct val="115000"/>
              </a:lnSpc>
              <a:spcBef>
                <a:spcPts val="0"/>
              </a:spcBef>
              <a:spcAft>
                <a:spcPts val="0"/>
              </a:spcAft>
              <a:buNone/>
            </a:pPr>
            <a:r>
              <a:t/>
            </a:r>
            <a:endParaRPr sz="1000">
              <a:solidFill>
                <a:schemeClr val="dk1"/>
              </a:solidFill>
              <a:latin typeface="Poppins Light"/>
              <a:ea typeface="Poppins Light"/>
              <a:cs typeface="Poppins Light"/>
              <a:sym typeface="Poppins Light"/>
            </a:endParaRPr>
          </a:p>
          <a:p>
            <a:pPr indent="-57150" lvl="0" marL="114300" rtl="0" algn="l">
              <a:lnSpc>
                <a:spcPct val="115000"/>
              </a:lnSpc>
              <a:spcBef>
                <a:spcPts val="0"/>
              </a:spcBef>
              <a:spcAft>
                <a:spcPts val="0"/>
              </a:spcAft>
              <a:buNone/>
            </a:pPr>
            <a:r>
              <a:t/>
            </a:r>
            <a:endParaRPr sz="1000">
              <a:solidFill>
                <a:schemeClr val="dk1"/>
              </a:solidFill>
              <a:latin typeface="Poppins Light"/>
              <a:ea typeface="Poppins Light"/>
              <a:cs typeface="Poppins Light"/>
              <a:sym typeface="Poppins Light"/>
            </a:endParaRPr>
          </a:p>
          <a:p>
            <a:pPr indent="0" lvl="0" marL="0" rtl="0" algn="l">
              <a:lnSpc>
                <a:spcPct val="115000"/>
              </a:lnSpc>
              <a:spcBef>
                <a:spcPts val="0"/>
              </a:spcBef>
              <a:spcAft>
                <a:spcPts val="0"/>
              </a:spcAft>
              <a:buNone/>
            </a:pPr>
            <a:r>
              <a:t/>
            </a:r>
            <a:endParaRPr sz="1000">
              <a:solidFill>
                <a:schemeClr val="dk1"/>
              </a:solidFill>
              <a:latin typeface="Poppins Light"/>
              <a:ea typeface="Poppins Light"/>
              <a:cs typeface="Poppins Light"/>
              <a:sym typeface="Poppins Light"/>
            </a:endParaRPr>
          </a:p>
        </p:txBody>
      </p:sp>
      <p:pic>
        <p:nvPicPr>
          <p:cNvPr id="450" name="Google Shape;450;p95"/>
          <p:cNvPicPr preferRelativeResize="0"/>
          <p:nvPr/>
        </p:nvPicPr>
        <p:blipFill rotWithShape="1">
          <a:blip r:embed="rId4">
            <a:alphaModFix/>
          </a:blip>
          <a:srcRect b="0" l="0" r="0" t="0"/>
          <a:stretch/>
        </p:blipFill>
        <p:spPr>
          <a:xfrm>
            <a:off x="8472450" y="274400"/>
            <a:ext cx="447675" cy="447675"/>
          </a:xfrm>
          <a:prstGeom prst="rect">
            <a:avLst/>
          </a:prstGeom>
          <a:noFill/>
          <a:ln>
            <a:noFill/>
          </a:ln>
        </p:spPr>
      </p:pic>
      <p:sp>
        <p:nvSpPr>
          <p:cNvPr id="451" name="Google Shape;451;p95"/>
          <p:cNvSpPr txBox="1"/>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800"/>
              <a:buFont typeface="Arial"/>
              <a:buNone/>
            </a:pPr>
            <a:fld id="{00000000-1234-1234-1234-123412341234}" type="slidenum">
              <a:rPr i="0" lang="en" sz="800" u="none" cap="none" strike="noStrike">
                <a:solidFill>
                  <a:srgbClr val="000000"/>
                </a:solidFill>
                <a:latin typeface="Poppins Medium"/>
                <a:ea typeface="Poppins Medium"/>
                <a:cs typeface="Poppins Medium"/>
                <a:sym typeface="Poppins Medium"/>
              </a:rPr>
              <a:t>‹#›</a:t>
            </a:fld>
            <a:endParaRPr i="0" sz="800" u="none" cap="none" strike="noStrike">
              <a:solidFill>
                <a:srgbClr val="000000"/>
              </a:solidFill>
              <a:latin typeface="Poppins Medium"/>
              <a:ea typeface="Poppins Medium"/>
              <a:cs typeface="Poppins Medium"/>
              <a:sym typeface="Poppins Medium"/>
            </a:endParaRPr>
          </a:p>
        </p:txBody>
      </p:sp>
      <p:sp>
        <p:nvSpPr>
          <p:cNvPr id="452" name="Google Shape;452;p95"/>
          <p:cNvSpPr txBox="1"/>
          <p:nvPr/>
        </p:nvSpPr>
        <p:spPr>
          <a:xfrm>
            <a:off x="274775" y="4614825"/>
            <a:ext cx="1125600" cy="34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800">
                <a:solidFill>
                  <a:srgbClr val="0E0E14"/>
                </a:solidFill>
                <a:latin typeface="Poppins Medium"/>
                <a:ea typeface="Poppins Medium"/>
                <a:cs typeface="Poppins Medium"/>
                <a:sym typeface="Poppins Medium"/>
              </a:rPr>
              <a:t>partner.native.fm</a:t>
            </a:r>
            <a:endParaRPr sz="800">
              <a:solidFill>
                <a:srgbClr val="0E0E14"/>
              </a:solidFill>
              <a:latin typeface="Poppins Medium"/>
              <a:ea typeface="Poppins Medium"/>
              <a:cs typeface="Poppins Medium"/>
              <a:sym typeface="Poppins Medium"/>
            </a:endParaRPr>
          </a:p>
        </p:txBody>
      </p:sp>
      <p:cxnSp>
        <p:nvCxnSpPr>
          <p:cNvPr id="453" name="Google Shape;453;p95"/>
          <p:cNvCxnSpPr/>
          <p:nvPr/>
        </p:nvCxnSpPr>
        <p:spPr>
          <a:xfrm>
            <a:off x="1409550" y="4778050"/>
            <a:ext cx="1090500" cy="0"/>
          </a:xfrm>
          <a:prstGeom prst="straightConnector1">
            <a:avLst/>
          </a:prstGeom>
          <a:noFill/>
          <a:ln cap="flat" cmpd="sng" w="9525">
            <a:solidFill>
              <a:srgbClr val="0E0E14"/>
            </a:solidFill>
            <a:prstDash val="solid"/>
            <a:round/>
            <a:headEnd len="med" w="med" type="none"/>
            <a:tailEnd len="med" w="med"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6B8F"/>
        </a:solidFill>
      </p:bgPr>
    </p:bg>
    <p:spTree>
      <p:nvGrpSpPr>
        <p:cNvPr id="457" name="Shape 457"/>
        <p:cNvGrpSpPr/>
        <p:nvPr/>
      </p:nvGrpSpPr>
      <p:grpSpPr>
        <a:xfrm>
          <a:off x="0" y="0"/>
          <a:ext cx="0" cy="0"/>
          <a:chOff x="0" y="0"/>
          <a:chExt cx="0" cy="0"/>
        </a:xfrm>
      </p:grpSpPr>
      <p:pic>
        <p:nvPicPr>
          <p:cNvPr id="458" name="Google Shape;458;p96"/>
          <p:cNvPicPr preferRelativeResize="0"/>
          <p:nvPr/>
        </p:nvPicPr>
        <p:blipFill>
          <a:blip r:embed="rId3">
            <a:alphaModFix/>
          </a:blip>
          <a:stretch>
            <a:fillRect/>
          </a:stretch>
        </p:blipFill>
        <p:spPr>
          <a:xfrm>
            <a:off x="8342925" y="320275"/>
            <a:ext cx="462551" cy="462551"/>
          </a:xfrm>
          <a:prstGeom prst="rect">
            <a:avLst/>
          </a:prstGeom>
          <a:noFill/>
          <a:ln>
            <a:noFill/>
          </a:ln>
        </p:spPr>
      </p:pic>
      <p:sp>
        <p:nvSpPr>
          <p:cNvPr id="459" name="Google Shape;459;p96"/>
          <p:cNvSpPr txBox="1"/>
          <p:nvPr/>
        </p:nvSpPr>
        <p:spPr>
          <a:xfrm>
            <a:off x="520325" y="3099050"/>
            <a:ext cx="42342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000">
                <a:solidFill>
                  <a:schemeClr val="lt1"/>
                </a:solidFill>
                <a:latin typeface="Poppins Light"/>
                <a:ea typeface="Poppins Light"/>
                <a:cs typeface="Poppins Light"/>
                <a:sym typeface="Poppins Light"/>
              </a:rPr>
              <a:t>Events</a:t>
            </a:r>
            <a:endParaRPr sz="4000">
              <a:solidFill>
                <a:schemeClr val="lt1"/>
              </a:solidFill>
              <a:latin typeface="Poppins Light"/>
              <a:ea typeface="Poppins Light"/>
              <a:cs typeface="Poppins Light"/>
              <a:sym typeface="Poppins Light"/>
            </a:endParaRPr>
          </a:p>
        </p:txBody>
      </p:sp>
      <p:cxnSp>
        <p:nvCxnSpPr>
          <p:cNvPr id="460" name="Google Shape;460;p96"/>
          <p:cNvCxnSpPr/>
          <p:nvPr/>
        </p:nvCxnSpPr>
        <p:spPr>
          <a:xfrm rot="10800000">
            <a:off x="-125" y="4184175"/>
            <a:ext cx="9370800" cy="0"/>
          </a:xfrm>
          <a:prstGeom prst="straightConnector1">
            <a:avLst/>
          </a:prstGeom>
          <a:noFill/>
          <a:ln cap="flat" cmpd="sng" w="19050">
            <a:solidFill>
              <a:schemeClr val="lt1"/>
            </a:solidFill>
            <a:prstDash val="solid"/>
            <a:round/>
            <a:headEnd len="med" w="med" type="none"/>
            <a:tailEnd len="med" w="med"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AFA"/>
        </a:solidFill>
      </p:bgPr>
    </p:bg>
    <p:spTree>
      <p:nvGrpSpPr>
        <p:cNvPr id="464" name="Shape 464"/>
        <p:cNvGrpSpPr/>
        <p:nvPr/>
      </p:nvGrpSpPr>
      <p:grpSpPr>
        <a:xfrm>
          <a:off x="0" y="0"/>
          <a:ext cx="0" cy="0"/>
          <a:chOff x="0" y="0"/>
          <a:chExt cx="0" cy="0"/>
        </a:xfrm>
      </p:grpSpPr>
      <p:pic>
        <p:nvPicPr>
          <p:cNvPr id="465" name="Google Shape;465;p97"/>
          <p:cNvPicPr preferRelativeResize="0"/>
          <p:nvPr/>
        </p:nvPicPr>
        <p:blipFill rotWithShape="1">
          <a:blip r:embed="rId3">
            <a:alphaModFix/>
          </a:blip>
          <a:srcRect b="31229" l="28736" r="28740" t="9891"/>
          <a:stretch/>
        </p:blipFill>
        <p:spPr>
          <a:xfrm>
            <a:off x="0" y="930050"/>
            <a:ext cx="4057500" cy="4213451"/>
          </a:xfrm>
          <a:prstGeom prst="rect">
            <a:avLst/>
          </a:prstGeom>
          <a:noFill/>
          <a:ln>
            <a:noFill/>
          </a:ln>
        </p:spPr>
      </p:pic>
      <p:pic>
        <p:nvPicPr>
          <p:cNvPr id="466" name="Google Shape;466;p97"/>
          <p:cNvPicPr preferRelativeResize="0"/>
          <p:nvPr/>
        </p:nvPicPr>
        <p:blipFill>
          <a:blip r:embed="rId4">
            <a:alphaModFix/>
          </a:blip>
          <a:stretch>
            <a:fillRect/>
          </a:stretch>
        </p:blipFill>
        <p:spPr>
          <a:xfrm>
            <a:off x="8342925" y="320275"/>
            <a:ext cx="462551" cy="462551"/>
          </a:xfrm>
          <a:prstGeom prst="rect">
            <a:avLst/>
          </a:prstGeom>
          <a:noFill/>
          <a:ln>
            <a:noFill/>
          </a:ln>
        </p:spPr>
      </p:pic>
      <p:sp>
        <p:nvSpPr>
          <p:cNvPr id="467" name="Google Shape;467;p97"/>
          <p:cNvSpPr txBox="1"/>
          <p:nvPr/>
        </p:nvSpPr>
        <p:spPr>
          <a:xfrm>
            <a:off x="8342933" y="4505042"/>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b="1" lang="en" sz="800">
                <a:latin typeface="Poppins"/>
                <a:ea typeface="Poppins"/>
                <a:cs typeface="Poppins"/>
                <a:sym typeface="Poppins"/>
              </a:rPr>
              <a:t>‹#›</a:t>
            </a:fld>
            <a:endParaRPr b="1" sz="800">
              <a:latin typeface="Poppins"/>
              <a:ea typeface="Poppins"/>
              <a:cs typeface="Poppins"/>
              <a:sym typeface="Poppins"/>
            </a:endParaRPr>
          </a:p>
        </p:txBody>
      </p:sp>
      <p:sp>
        <p:nvSpPr>
          <p:cNvPr id="468" name="Google Shape;468;p97"/>
          <p:cNvSpPr txBox="1"/>
          <p:nvPr/>
        </p:nvSpPr>
        <p:spPr>
          <a:xfrm>
            <a:off x="3686325" y="1396250"/>
            <a:ext cx="4656600" cy="41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Poppins Light"/>
                <a:ea typeface="Poppins Light"/>
                <a:cs typeface="Poppins Light"/>
                <a:sym typeface="Poppins Light"/>
              </a:rPr>
              <a:t>You can add lots of different information to your events and easily manage your events on the control panel. </a:t>
            </a:r>
            <a:endParaRPr sz="1200">
              <a:solidFill>
                <a:schemeClr val="dk1"/>
              </a:solidFill>
              <a:latin typeface="Poppins Light"/>
              <a:ea typeface="Poppins Light"/>
              <a:cs typeface="Poppins Light"/>
              <a:sym typeface="Poppins Light"/>
            </a:endParaRPr>
          </a:p>
          <a:p>
            <a:pPr indent="0" lvl="0" marL="0" rtl="0" algn="l">
              <a:spcBef>
                <a:spcPts val="0"/>
              </a:spcBef>
              <a:spcAft>
                <a:spcPts val="0"/>
              </a:spcAft>
              <a:buNone/>
            </a:pPr>
            <a:r>
              <a:t/>
            </a:r>
            <a:endParaRPr sz="1200">
              <a:solidFill>
                <a:schemeClr val="dk1"/>
              </a:solidFill>
              <a:latin typeface="Poppins Light"/>
              <a:ea typeface="Poppins Light"/>
              <a:cs typeface="Poppins Light"/>
              <a:sym typeface="Poppins Light"/>
            </a:endParaRPr>
          </a:p>
          <a:p>
            <a:pPr indent="0" lvl="0" marL="0" rtl="0" algn="l">
              <a:spcBef>
                <a:spcPts val="0"/>
              </a:spcBef>
              <a:spcAft>
                <a:spcPts val="0"/>
              </a:spcAft>
              <a:buNone/>
            </a:pPr>
            <a:r>
              <a:t/>
            </a:r>
            <a:endParaRPr sz="1200">
              <a:solidFill>
                <a:schemeClr val="dk1"/>
              </a:solidFill>
              <a:latin typeface="Poppins Light"/>
              <a:ea typeface="Poppins Light"/>
              <a:cs typeface="Poppins Light"/>
              <a:sym typeface="Poppins Light"/>
            </a:endParaRPr>
          </a:p>
          <a:p>
            <a:pPr indent="-304800" lvl="0" marL="457200" rtl="0" algn="l">
              <a:spcBef>
                <a:spcPts val="0"/>
              </a:spcBef>
              <a:spcAft>
                <a:spcPts val="0"/>
              </a:spcAft>
              <a:buClr>
                <a:schemeClr val="dk1"/>
              </a:buClr>
              <a:buSzPts val="1200"/>
              <a:buFont typeface="Poppins Light"/>
              <a:buChar char="●"/>
            </a:pPr>
            <a:r>
              <a:rPr lang="en" sz="1200">
                <a:solidFill>
                  <a:schemeClr val="dk1"/>
                </a:solidFill>
                <a:latin typeface="Poppins Light"/>
                <a:ea typeface="Poppins Light"/>
                <a:cs typeface="Poppins Light"/>
                <a:sym typeface="Poppins Light"/>
              </a:rPr>
              <a:t>Event Date &amp; Time</a:t>
            </a:r>
            <a:endParaRPr sz="1200">
              <a:solidFill>
                <a:schemeClr val="dk1"/>
              </a:solidFill>
              <a:latin typeface="Poppins Light"/>
              <a:ea typeface="Poppins Light"/>
              <a:cs typeface="Poppins Light"/>
              <a:sym typeface="Poppins Light"/>
            </a:endParaRPr>
          </a:p>
          <a:p>
            <a:pPr indent="0" lvl="0" marL="0" rtl="0" algn="l">
              <a:spcBef>
                <a:spcPts val="0"/>
              </a:spcBef>
              <a:spcAft>
                <a:spcPts val="0"/>
              </a:spcAft>
              <a:buNone/>
            </a:pPr>
            <a:r>
              <a:t/>
            </a:r>
            <a:endParaRPr sz="1200">
              <a:solidFill>
                <a:schemeClr val="dk1"/>
              </a:solidFill>
              <a:latin typeface="Poppins Light"/>
              <a:ea typeface="Poppins Light"/>
              <a:cs typeface="Poppins Light"/>
              <a:sym typeface="Poppins Light"/>
            </a:endParaRPr>
          </a:p>
          <a:p>
            <a:pPr indent="-304800" lvl="0" marL="457200" rtl="0" algn="l">
              <a:spcBef>
                <a:spcPts val="0"/>
              </a:spcBef>
              <a:spcAft>
                <a:spcPts val="0"/>
              </a:spcAft>
              <a:buClr>
                <a:schemeClr val="dk1"/>
              </a:buClr>
              <a:buSzPts val="1200"/>
              <a:buFont typeface="Poppins Light"/>
              <a:buChar char="●"/>
            </a:pPr>
            <a:r>
              <a:rPr lang="en" sz="1200">
                <a:solidFill>
                  <a:schemeClr val="dk1"/>
                </a:solidFill>
                <a:latin typeface="Poppins Light"/>
                <a:ea typeface="Poppins Light"/>
                <a:cs typeface="Poppins Light"/>
                <a:sym typeface="Poppins Light"/>
              </a:rPr>
              <a:t>Group Page Only</a:t>
            </a:r>
            <a:endParaRPr sz="1200">
              <a:solidFill>
                <a:schemeClr val="dk1"/>
              </a:solidFill>
              <a:latin typeface="Poppins Light"/>
              <a:ea typeface="Poppins Light"/>
              <a:cs typeface="Poppins Light"/>
              <a:sym typeface="Poppins Light"/>
            </a:endParaRPr>
          </a:p>
          <a:p>
            <a:pPr indent="0" lvl="0" marL="457200" rtl="0" algn="l">
              <a:spcBef>
                <a:spcPts val="0"/>
              </a:spcBef>
              <a:spcAft>
                <a:spcPts val="0"/>
              </a:spcAft>
              <a:buNone/>
            </a:pPr>
            <a:r>
              <a:t/>
            </a:r>
            <a:endParaRPr sz="1200">
              <a:solidFill>
                <a:schemeClr val="dk1"/>
              </a:solidFill>
              <a:latin typeface="Poppins Light"/>
              <a:ea typeface="Poppins Light"/>
              <a:cs typeface="Poppins Light"/>
              <a:sym typeface="Poppins Light"/>
            </a:endParaRPr>
          </a:p>
          <a:p>
            <a:pPr indent="-304800" lvl="0" marL="457200" rtl="0" algn="l">
              <a:spcBef>
                <a:spcPts val="0"/>
              </a:spcBef>
              <a:spcAft>
                <a:spcPts val="0"/>
              </a:spcAft>
              <a:buClr>
                <a:schemeClr val="dk1"/>
              </a:buClr>
              <a:buSzPts val="1200"/>
              <a:buFont typeface="Poppins Light"/>
              <a:buChar char="●"/>
            </a:pPr>
            <a:r>
              <a:rPr lang="en" sz="1200">
                <a:solidFill>
                  <a:schemeClr val="dk1"/>
                </a:solidFill>
                <a:latin typeface="Poppins Light"/>
                <a:ea typeface="Poppins Light"/>
                <a:cs typeface="Poppins Light"/>
                <a:sym typeface="Poppins Light"/>
              </a:rPr>
              <a:t>Location - In person or Online</a:t>
            </a:r>
            <a:endParaRPr sz="1200">
              <a:solidFill>
                <a:schemeClr val="dk1"/>
              </a:solidFill>
              <a:latin typeface="Poppins Light"/>
              <a:ea typeface="Poppins Light"/>
              <a:cs typeface="Poppins Light"/>
              <a:sym typeface="Poppins Light"/>
            </a:endParaRPr>
          </a:p>
          <a:p>
            <a:pPr indent="0" lvl="0" marL="457200" rtl="0" algn="l">
              <a:spcBef>
                <a:spcPts val="0"/>
              </a:spcBef>
              <a:spcAft>
                <a:spcPts val="0"/>
              </a:spcAft>
              <a:buNone/>
            </a:pPr>
            <a:r>
              <a:t/>
            </a:r>
            <a:endParaRPr sz="1200">
              <a:solidFill>
                <a:schemeClr val="dk1"/>
              </a:solidFill>
              <a:latin typeface="Poppins Light"/>
              <a:ea typeface="Poppins Light"/>
              <a:cs typeface="Poppins Light"/>
              <a:sym typeface="Poppins Light"/>
            </a:endParaRPr>
          </a:p>
          <a:p>
            <a:pPr indent="-304800" lvl="0" marL="457200" rtl="0" algn="l">
              <a:spcBef>
                <a:spcPts val="0"/>
              </a:spcBef>
              <a:spcAft>
                <a:spcPts val="0"/>
              </a:spcAft>
              <a:buClr>
                <a:schemeClr val="dk1"/>
              </a:buClr>
              <a:buSzPts val="1200"/>
              <a:buFont typeface="Poppins Light"/>
              <a:buChar char="●"/>
            </a:pPr>
            <a:r>
              <a:rPr lang="en" sz="1200">
                <a:solidFill>
                  <a:schemeClr val="dk1"/>
                </a:solidFill>
                <a:latin typeface="Poppins Light"/>
                <a:ea typeface="Poppins Light"/>
                <a:cs typeface="Poppins Light"/>
                <a:sym typeface="Poppins Light"/>
              </a:rPr>
              <a:t>Event Types (Category, Genre, Tags, Artists)</a:t>
            </a:r>
            <a:endParaRPr sz="1200">
              <a:solidFill>
                <a:schemeClr val="dk1"/>
              </a:solidFill>
              <a:latin typeface="Poppins Light"/>
              <a:ea typeface="Poppins Light"/>
              <a:cs typeface="Poppins Light"/>
              <a:sym typeface="Poppins Light"/>
            </a:endParaRPr>
          </a:p>
          <a:p>
            <a:pPr indent="0" lvl="0" marL="914400" rtl="0" algn="l">
              <a:spcBef>
                <a:spcPts val="0"/>
              </a:spcBef>
              <a:spcAft>
                <a:spcPts val="0"/>
              </a:spcAft>
              <a:buNone/>
            </a:pPr>
            <a:r>
              <a:t/>
            </a:r>
            <a:endParaRPr sz="1200">
              <a:solidFill>
                <a:schemeClr val="dk1"/>
              </a:solidFill>
              <a:latin typeface="Poppins Light"/>
              <a:ea typeface="Poppins Light"/>
              <a:cs typeface="Poppins Light"/>
              <a:sym typeface="Poppins Light"/>
            </a:endParaRPr>
          </a:p>
          <a:p>
            <a:pPr indent="-304800" lvl="0" marL="457200" rtl="0" algn="l">
              <a:spcBef>
                <a:spcPts val="0"/>
              </a:spcBef>
              <a:spcAft>
                <a:spcPts val="0"/>
              </a:spcAft>
              <a:buClr>
                <a:schemeClr val="dk1"/>
              </a:buClr>
              <a:buSzPts val="1200"/>
              <a:buFont typeface="Poppins Light"/>
              <a:buChar char="●"/>
            </a:pPr>
            <a:r>
              <a:rPr lang="en" sz="1200">
                <a:solidFill>
                  <a:schemeClr val="dk1"/>
                </a:solidFill>
                <a:latin typeface="Poppins Light"/>
                <a:ea typeface="Poppins Light"/>
                <a:cs typeface="Poppins Light"/>
                <a:sym typeface="Poppins Light"/>
              </a:rPr>
              <a:t>Description and Image</a:t>
            </a:r>
            <a:endParaRPr sz="1200">
              <a:solidFill>
                <a:schemeClr val="dk1"/>
              </a:solidFill>
              <a:latin typeface="Poppins Light"/>
              <a:ea typeface="Poppins Light"/>
              <a:cs typeface="Poppins Light"/>
              <a:sym typeface="Poppins Light"/>
            </a:endParaRPr>
          </a:p>
          <a:p>
            <a:pPr indent="0" lvl="0" marL="457200" rtl="0" algn="l">
              <a:spcBef>
                <a:spcPts val="0"/>
              </a:spcBef>
              <a:spcAft>
                <a:spcPts val="0"/>
              </a:spcAft>
              <a:buNone/>
            </a:pPr>
            <a:r>
              <a:t/>
            </a:r>
            <a:endParaRPr sz="1200">
              <a:solidFill>
                <a:schemeClr val="dk1"/>
              </a:solidFill>
              <a:latin typeface="Poppins Light"/>
              <a:ea typeface="Poppins Light"/>
              <a:cs typeface="Poppins Light"/>
              <a:sym typeface="Poppins Light"/>
            </a:endParaRPr>
          </a:p>
          <a:p>
            <a:pPr indent="-304800" lvl="0" marL="457200" rtl="0" algn="l">
              <a:spcBef>
                <a:spcPts val="0"/>
              </a:spcBef>
              <a:spcAft>
                <a:spcPts val="0"/>
              </a:spcAft>
              <a:buClr>
                <a:schemeClr val="dk1"/>
              </a:buClr>
              <a:buSzPts val="1200"/>
              <a:buFont typeface="Poppins Light"/>
              <a:buChar char="●"/>
            </a:pPr>
            <a:r>
              <a:rPr lang="en" sz="1200">
                <a:solidFill>
                  <a:schemeClr val="dk1"/>
                </a:solidFill>
                <a:latin typeface="Poppins Light"/>
                <a:ea typeface="Poppins Light"/>
                <a:cs typeface="Poppins Light"/>
                <a:sym typeface="Poppins Light"/>
              </a:rPr>
              <a:t>Duplicate &amp; Repeat events</a:t>
            </a:r>
            <a:endParaRPr sz="1200">
              <a:solidFill>
                <a:schemeClr val="dk1"/>
              </a:solidFill>
              <a:latin typeface="Poppins Light"/>
              <a:ea typeface="Poppins Light"/>
              <a:cs typeface="Poppins Light"/>
              <a:sym typeface="Poppins Light"/>
            </a:endParaRPr>
          </a:p>
        </p:txBody>
      </p:sp>
      <p:sp>
        <p:nvSpPr>
          <p:cNvPr id="469" name="Google Shape;469;p97"/>
          <p:cNvSpPr txBox="1"/>
          <p:nvPr/>
        </p:nvSpPr>
        <p:spPr>
          <a:xfrm>
            <a:off x="636875" y="440000"/>
            <a:ext cx="3726600" cy="802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3200">
                <a:solidFill>
                  <a:schemeClr val="dk1"/>
                </a:solidFill>
                <a:latin typeface="Poppins Medium"/>
                <a:ea typeface="Poppins Medium"/>
                <a:cs typeface="Poppins Medium"/>
                <a:sym typeface="Poppins Medium"/>
              </a:rPr>
              <a:t>Event Listing</a:t>
            </a:r>
            <a:r>
              <a:rPr lang="en" sz="3200">
                <a:latin typeface="Poppins SemiBold"/>
                <a:ea typeface="Poppins SemiBold"/>
                <a:cs typeface="Poppins SemiBold"/>
                <a:sym typeface="Poppins SemiBold"/>
              </a:rPr>
              <a:t> </a:t>
            </a:r>
            <a:endParaRPr sz="3200">
              <a:latin typeface="Poppins SemiBold"/>
              <a:ea typeface="Poppins SemiBold"/>
              <a:cs typeface="Poppins SemiBold"/>
              <a:sym typeface="Poppins SemiBo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native Theme">
  <a:themeElements>
    <a:clrScheme name="Simple Light">
      <a:dk1>
        <a:srgbClr val="000000"/>
      </a:dk1>
      <a:lt1>
        <a:srgbClr val="FFFFFF"/>
      </a:lt1>
      <a:dk2>
        <a:srgbClr val="16161F"/>
      </a:dk2>
      <a:lt2>
        <a:srgbClr val="FAFAFA"/>
      </a:lt2>
      <a:accent1>
        <a:srgbClr val="FA6C8E"/>
      </a:accent1>
      <a:accent2>
        <a:srgbClr val="F89FB4"/>
      </a:accent2>
      <a:accent3>
        <a:srgbClr val="FBBFCD"/>
      </a:accent3>
      <a:accent4>
        <a:srgbClr val="716CFA"/>
      </a:accent4>
      <a:accent5>
        <a:srgbClr val="C7C8F7"/>
      </a:accent5>
      <a:accent6>
        <a:srgbClr val="E3E3FB"/>
      </a:accent6>
      <a:hlink>
        <a:srgbClr val="716CF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native Theme">
  <a:themeElements>
    <a:clrScheme name="Simple Light">
      <a:dk1>
        <a:srgbClr val="000000"/>
      </a:dk1>
      <a:lt1>
        <a:srgbClr val="FFFFFF"/>
      </a:lt1>
      <a:dk2>
        <a:srgbClr val="16161F"/>
      </a:dk2>
      <a:lt2>
        <a:srgbClr val="FAFAFA"/>
      </a:lt2>
      <a:accent1>
        <a:srgbClr val="FA6C8E"/>
      </a:accent1>
      <a:accent2>
        <a:srgbClr val="F89FB4"/>
      </a:accent2>
      <a:accent3>
        <a:srgbClr val="FBBFCD"/>
      </a:accent3>
      <a:accent4>
        <a:srgbClr val="716CFA"/>
      </a:accent4>
      <a:accent5>
        <a:srgbClr val="C7C8F7"/>
      </a:accent5>
      <a:accent6>
        <a:srgbClr val="E3E3FB"/>
      </a:accent6>
      <a:hlink>
        <a:srgbClr val="716CF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