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3E_DCEDB698.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03_0.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11_A85C9F8F.xml" ContentType="application/vnd.ms-powerpoint.comments+xml"/>
  <Override PartName="/ppt/notesSlides/notesSlide26.xml" ContentType="application/vnd.openxmlformats-officedocument.presentationml.notesSlide+xml"/>
  <Override PartName="/ppt/comments/modernComment_10C_6A72F388.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modernComment_112_3E64E8C6.xml" ContentType="application/vnd.ms-powerpoint.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10D_5817DAC0.xml" ContentType="application/vnd.ms-powerpoint.comments+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72" r:id="rId4"/>
    <p:sldMasterId id="2147483687" r:id="rId5"/>
    <p:sldMasterId id="2147483705" r:id="rId6"/>
    <p:sldMasterId id="2147483723" r:id="rId7"/>
  </p:sldMasterIdLst>
  <p:notesMasterIdLst>
    <p:notesMasterId r:id="rId68"/>
  </p:notesMasterIdLst>
  <p:sldIdLst>
    <p:sldId id="256" r:id="rId8"/>
    <p:sldId id="265" r:id="rId9"/>
    <p:sldId id="340" r:id="rId10"/>
    <p:sldId id="333" r:id="rId11"/>
    <p:sldId id="280" r:id="rId12"/>
    <p:sldId id="281" r:id="rId13"/>
    <p:sldId id="258" r:id="rId14"/>
    <p:sldId id="346" r:id="rId15"/>
    <p:sldId id="334" r:id="rId16"/>
    <p:sldId id="294" r:id="rId17"/>
    <p:sldId id="261" r:id="rId18"/>
    <p:sldId id="343" r:id="rId19"/>
    <p:sldId id="262" r:id="rId20"/>
    <p:sldId id="287" r:id="rId21"/>
    <p:sldId id="344" r:id="rId22"/>
    <p:sldId id="345" r:id="rId23"/>
    <p:sldId id="350" r:id="rId24"/>
    <p:sldId id="351" r:id="rId25"/>
    <p:sldId id="352" r:id="rId26"/>
    <p:sldId id="353" r:id="rId27"/>
    <p:sldId id="354" r:id="rId28"/>
    <p:sldId id="355" r:id="rId29"/>
    <p:sldId id="356" r:id="rId30"/>
    <p:sldId id="318" r:id="rId31"/>
    <p:sldId id="348" r:id="rId32"/>
    <p:sldId id="347" r:id="rId33"/>
    <p:sldId id="259" r:id="rId34"/>
    <p:sldId id="263" r:id="rId35"/>
    <p:sldId id="303" r:id="rId36"/>
    <p:sldId id="304" r:id="rId37"/>
    <p:sldId id="305" r:id="rId38"/>
    <p:sldId id="306" r:id="rId39"/>
    <p:sldId id="307" r:id="rId40"/>
    <p:sldId id="308" r:id="rId41"/>
    <p:sldId id="309" r:id="rId42"/>
    <p:sldId id="312" r:id="rId43"/>
    <p:sldId id="313" r:id="rId44"/>
    <p:sldId id="339" r:id="rId45"/>
    <p:sldId id="295" r:id="rId46"/>
    <p:sldId id="272" r:id="rId47"/>
    <p:sldId id="273" r:id="rId48"/>
    <p:sldId id="326" r:id="rId49"/>
    <p:sldId id="268" r:id="rId50"/>
    <p:sldId id="267" r:id="rId51"/>
    <p:sldId id="349" r:id="rId52"/>
    <p:sldId id="327" r:id="rId53"/>
    <p:sldId id="270" r:id="rId54"/>
    <p:sldId id="320" r:id="rId55"/>
    <p:sldId id="321" r:id="rId56"/>
    <p:sldId id="319" r:id="rId57"/>
    <p:sldId id="335" r:id="rId58"/>
    <p:sldId id="332" r:id="rId59"/>
    <p:sldId id="329" r:id="rId60"/>
    <p:sldId id="275" r:id="rId61"/>
    <p:sldId id="328" r:id="rId62"/>
    <p:sldId id="274" r:id="rId63"/>
    <p:sldId id="330" r:id="rId64"/>
    <p:sldId id="276" r:id="rId65"/>
    <p:sldId id="269" r:id="rId66"/>
    <p:sldId id="32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2D75500E-82CB-4855-A229-6C350130CF28}">
          <p14:sldIdLst>
            <p14:sldId id="256"/>
            <p14:sldId id="265"/>
            <p14:sldId id="340"/>
          </p14:sldIdLst>
        </p14:section>
        <p14:section name="Meet the Societies Team" id="{77B5D635-A525-4E5F-B772-D4256683FB9F}">
          <p14:sldIdLst>
            <p14:sldId id="333"/>
            <p14:sldId id="280"/>
            <p14:sldId id="281"/>
            <p14:sldId id="258"/>
            <p14:sldId id="346"/>
            <p14:sldId id="334"/>
            <p14:sldId id="294"/>
          </p14:sldIdLst>
        </p14:section>
        <p14:section name="Committee Portal and Core Paperwork" id="{983E2389-B5C4-4ABB-9216-4C65A4138074}">
          <p14:sldIdLst>
            <p14:sldId id="261"/>
            <p14:sldId id="343"/>
            <p14:sldId id="262"/>
            <p14:sldId id="287"/>
            <p14:sldId id="344"/>
            <p14:sldId id="345"/>
            <p14:sldId id="350"/>
            <p14:sldId id="351"/>
            <p14:sldId id="352"/>
            <p14:sldId id="353"/>
          </p14:sldIdLst>
        </p14:section>
        <p14:section name="Events Process" id="{222030B5-DC0C-4A8F-818B-B1B42656D5C6}">
          <p14:sldIdLst>
            <p14:sldId id="354"/>
            <p14:sldId id="355"/>
            <p14:sldId id="356"/>
            <p14:sldId id="318"/>
            <p14:sldId id="348"/>
            <p14:sldId id="347"/>
            <p14:sldId id="259"/>
            <p14:sldId id="263"/>
            <p14:sldId id="303"/>
            <p14:sldId id="304"/>
            <p14:sldId id="305"/>
            <p14:sldId id="306"/>
            <p14:sldId id="307"/>
            <p14:sldId id="308"/>
            <p14:sldId id="309"/>
            <p14:sldId id="312"/>
            <p14:sldId id="313"/>
            <p14:sldId id="339"/>
          </p14:sldIdLst>
        </p14:section>
        <p14:section name="Health and Safety - Brian" id="{408BAC59-F692-4F59-A326-6AB971B87160}">
          <p14:sldIdLst>
            <p14:sldId id="295"/>
            <p14:sldId id="272"/>
            <p14:sldId id="273"/>
          </p14:sldIdLst>
        </p14:section>
        <p14:section name="Inclusion and Accessbility" id="{0A7AFF73-7C8C-4F25-A307-BBD6F4E2DD83}">
          <p14:sldIdLst>
            <p14:sldId id="326"/>
            <p14:sldId id="268"/>
            <p14:sldId id="267"/>
            <p14:sldId id="349"/>
          </p14:sldIdLst>
        </p14:section>
        <p14:section name="Finances" id="{87415654-5B10-4192-9DA2-D43C637B6695}">
          <p14:sldIdLst>
            <p14:sldId id="327"/>
            <p14:sldId id="270"/>
            <p14:sldId id="320"/>
            <p14:sldId id="321"/>
            <p14:sldId id="319"/>
            <p14:sldId id="335"/>
            <p14:sldId id="332"/>
          </p14:sldIdLst>
        </p14:section>
        <p14:section name="Elections" id="{0C3EE8E0-F0D3-4698-92CD-8C6EA682DED9}">
          <p14:sldIdLst>
            <p14:sldId id="329"/>
            <p14:sldId id="275"/>
          </p14:sldIdLst>
        </p14:section>
        <p14:section name="Academic Societies" id="{542B3F51-BE4D-463E-AE05-5799BD9905BE}">
          <p14:sldIdLst>
            <p14:sldId id="328"/>
            <p14:sldId id="274"/>
          </p14:sldIdLst>
        </p14:section>
        <p14:section name="Welcome 2024" id="{9618EFCD-7610-4B86-9EF3-D0AEE639C5DB}">
          <p14:sldIdLst>
            <p14:sldId id="330"/>
            <p14:sldId id="276"/>
          </p14:sldIdLst>
        </p14:section>
        <p14:section name="Random Bits" id="{C7E5462F-57F2-4CE7-8BA0-A9325E7AABF2}">
          <p14:sldIdLst>
            <p14:sldId id="269"/>
            <p14:sldId id="32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0DEC5D-2D59-D795-A3A4-75F37711B2CB}" name="Tokitsu, Janet" initials="JT" userId="S::jt1619@hallam.shu.ac.uk::69635769-aba6-4999-bd73-b9886ee0ed03" providerId="AD"/>
  <p188:author id="{32449A7C-2DB5-712E-7EB4-18AF98C2E3FB}" name="Webber, Lucy" initials="LW" userId="S::uuslw2@hallam.shu.ac.uk::8b2a8ad6-b192-48f4-a690-bd15e1584e8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E0E1E"/>
    <a:srgbClr val="F0E8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29935-879F-4074-8E19-2FDCA00A104F}" v="25" dt="2024-09-13T08:16:54.908"/>
    <p1510:client id="{3B4BC6E6-C8CF-4848-9248-24CFF15ED4AE}" v="799" dt="2024-09-12T15:06:13.671"/>
    <p1510:client id="{681C22F3-E7FC-2279-8F9C-869ABA9981ED}" v="572" dt="2024-09-12T09:40:31.469"/>
    <p1510:client id="{8126B937-04B3-41F5-101B-F51966FDFEDA}" v="87" dt="2024-09-13T08:30:06.561"/>
    <p1510:client id="{8F2607E8-06C4-4308-8897-0ABEA5D1FC6D}" v="4923" dt="2024-09-13T08:29:37.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microsoft.com/office/2015/10/relationships/revisionInfo" Target="revisionInfo.xml"/><Relationship Id="rId5" Type="http://schemas.openxmlformats.org/officeDocument/2006/relationships/slideMaster" Target="slideMasters/slideMaster3.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viewProps" Target="view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microsoft.com/office/2016/11/relationships/changesInfo" Target="changesInfos/changesInfo1.xml"/><Relationship Id="rId4" Type="http://schemas.openxmlformats.org/officeDocument/2006/relationships/slideMaster" Target="slideMasters/slideMaster2.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5.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bber, Lucy" userId="8b2a8ad6-b192-48f4-a690-bd15e1584e84" providerId="ADAL" clId="{18229935-879F-4074-8E19-2FDCA00A104F}"/>
    <pc:docChg chg="sldOrd">
      <pc:chgData name="Webber, Lucy" userId="8b2a8ad6-b192-48f4-a690-bd15e1584e84" providerId="ADAL" clId="{18229935-879F-4074-8E19-2FDCA00A104F}" dt="2024-09-13T08:14:13.548" v="0" actId="20578"/>
      <pc:docMkLst>
        <pc:docMk/>
      </pc:docMkLst>
      <pc:sldChg chg="ord">
        <pc:chgData name="Webber, Lucy" userId="8b2a8ad6-b192-48f4-a690-bd15e1584e84" providerId="ADAL" clId="{18229935-879F-4074-8E19-2FDCA00A104F}" dt="2024-09-13T08:14:13.548" v="0" actId="20578"/>
        <pc:sldMkLst>
          <pc:docMk/>
          <pc:sldMk cId="1037286243" sldId="265"/>
        </pc:sldMkLst>
      </pc:sldChg>
    </pc:docChg>
  </pc:docChgLst>
  <pc:docChgLst>
    <pc:chgData name="Tokitsu, Janet" userId="69635769-aba6-4999-bd73-b9886ee0ed03" providerId="ADAL" clId="{062F4CE6-0212-4580-BB3D-E800AE9E30D5}"/>
    <pc:docChg chg="custSel addSld delSld modSld modMainMaster">
      <pc:chgData name="Tokitsu, Janet" userId="69635769-aba6-4999-bd73-b9886ee0ed03" providerId="ADAL" clId="{062F4CE6-0212-4580-BB3D-E800AE9E30D5}" dt="2024-07-31T13:49:13.805" v="14"/>
      <pc:docMkLst>
        <pc:docMk/>
      </pc:docMkLst>
      <pc:sldChg chg="setBg">
        <pc:chgData name="Tokitsu, Janet" userId="69635769-aba6-4999-bd73-b9886ee0ed03" providerId="ADAL" clId="{062F4CE6-0212-4580-BB3D-E800AE9E30D5}" dt="2024-07-31T13:49:13.805" v="14"/>
        <pc:sldMkLst>
          <pc:docMk/>
          <pc:sldMk cId="2565606433" sldId="256"/>
        </pc:sldMkLst>
      </pc:sldChg>
      <pc:sldChg chg="delSp modSp mod setBg">
        <pc:chgData name="Tokitsu, Janet" userId="69635769-aba6-4999-bd73-b9886ee0ed03" providerId="ADAL" clId="{062F4CE6-0212-4580-BB3D-E800AE9E30D5}" dt="2024-07-01T09:32:50.128" v="3" actId="478"/>
        <pc:sldMkLst>
          <pc:docMk/>
          <pc:sldMk cId="35870357" sldId="257"/>
        </pc:sldMkLst>
        <pc:spChg chg="del mod">
          <ac:chgData name="Tokitsu, Janet" userId="69635769-aba6-4999-bd73-b9886ee0ed03" providerId="ADAL" clId="{062F4CE6-0212-4580-BB3D-E800AE9E30D5}" dt="2024-07-01T09:32:50.128" v="3" actId="478"/>
          <ac:spMkLst>
            <pc:docMk/>
            <pc:sldMk cId="35870357" sldId="257"/>
            <ac:spMk id="2" creationId="{39554250-92E5-7871-0483-1F9CD6664C30}"/>
          </ac:spMkLst>
        </pc:spChg>
      </pc:sldChg>
      <pc:sldChg chg="add del">
        <pc:chgData name="Tokitsu, Janet" userId="69635769-aba6-4999-bd73-b9886ee0ed03" providerId="ADAL" clId="{062F4CE6-0212-4580-BB3D-E800AE9E30D5}" dt="2024-07-01T09:34:19.696" v="13" actId="47"/>
        <pc:sldMkLst>
          <pc:docMk/>
          <pc:sldMk cId="3733106858" sldId="258"/>
        </pc:sldMkLst>
      </pc:sldChg>
      <pc:sldChg chg="add del">
        <pc:chgData name="Tokitsu, Janet" userId="69635769-aba6-4999-bd73-b9886ee0ed03" providerId="ADAL" clId="{062F4CE6-0212-4580-BB3D-E800AE9E30D5}" dt="2024-07-01T09:34:18.878" v="12" actId="47"/>
        <pc:sldMkLst>
          <pc:docMk/>
          <pc:sldMk cId="3276158154" sldId="259"/>
        </pc:sldMkLst>
      </pc:sldChg>
      <pc:sldChg chg="add del">
        <pc:chgData name="Tokitsu, Janet" userId="69635769-aba6-4999-bd73-b9886ee0ed03" providerId="ADAL" clId="{062F4CE6-0212-4580-BB3D-E800AE9E30D5}" dt="2024-07-01T09:34:18.247" v="11" actId="47"/>
        <pc:sldMkLst>
          <pc:docMk/>
          <pc:sldMk cId="4293519646" sldId="260"/>
        </pc:sldMkLst>
      </pc:sldChg>
      <pc:sldChg chg="add del">
        <pc:chgData name="Tokitsu, Janet" userId="69635769-aba6-4999-bd73-b9886ee0ed03" providerId="ADAL" clId="{062F4CE6-0212-4580-BB3D-E800AE9E30D5}" dt="2024-07-01T09:34:18.076" v="10" actId="47"/>
        <pc:sldMkLst>
          <pc:docMk/>
          <pc:sldMk cId="4254541458" sldId="261"/>
        </pc:sldMkLst>
      </pc:sldChg>
      <pc:sldChg chg="add del">
        <pc:chgData name="Tokitsu, Janet" userId="69635769-aba6-4999-bd73-b9886ee0ed03" providerId="ADAL" clId="{062F4CE6-0212-4580-BB3D-E800AE9E30D5}" dt="2024-07-01T09:34:16.995" v="9" actId="47"/>
        <pc:sldMkLst>
          <pc:docMk/>
          <pc:sldMk cId="4287269696" sldId="262"/>
        </pc:sldMkLst>
      </pc:sldChg>
      <pc:sldMasterChg chg="setBg modSldLayout">
        <pc:chgData name="Tokitsu, Janet" userId="69635769-aba6-4999-bd73-b9886ee0ed03" providerId="ADAL" clId="{062F4CE6-0212-4580-BB3D-E800AE9E30D5}" dt="2024-07-01T09:32:44.029" v="1"/>
        <pc:sldMasterMkLst>
          <pc:docMk/>
          <pc:sldMasterMk cId="3417630001" sldId="2147483648"/>
        </pc:sldMasterMkLst>
        <pc:sldLayoutChg chg="setBg">
          <pc:chgData name="Tokitsu, Janet" userId="69635769-aba6-4999-bd73-b9886ee0ed03" providerId="ADAL" clId="{062F4CE6-0212-4580-BB3D-E800AE9E30D5}" dt="2024-07-01T09:32:44.029" v="1"/>
          <pc:sldLayoutMkLst>
            <pc:docMk/>
            <pc:sldMasterMk cId="3417630001" sldId="2147483648"/>
            <pc:sldLayoutMk cId="4265859245" sldId="2147483649"/>
          </pc:sldLayoutMkLst>
        </pc:sldLayoutChg>
        <pc:sldLayoutChg chg="setBg">
          <pc:chgData name="Tokitsu, Janet" userId="69635769-aba6-4999-bd73-b9886ee0ed03" providerId="ADAL" clId="{062F4CE6-0212-4580-BB3D-E800AE9E30D5}" dt="2024-07-01T09:32:44.029" v="1"/>
          <pc:sldLayoutMkLst>
            <pc:docMk/>
            <pc:sldMasterMk cId="3417630001" sldId="2147483648"/>
            <pc:sldLayoutMk cId="748147112" sldId="2147483650"/>
          </pc:sldLayoutMkLst>
        </pc:sldLayoutChg>
        <pc:sldLayoutChg chg="setBg">
          <pc:chgData name="Tokitsu, Janet" userId="69635769-aba6-4999-bd73-b9886ee0ed03" providerId="ADAL" clId="{062F4CE6-0212-4580-BB3D-E800AE9E30D5}" dt="2024-07-01T09:32:44.029" v="1"/>
          <pc:sldLayoutMkLst>
            <pc:docMk/>
            <pc:sldMasterMk cId="3417630001" sldId="2147483648"/>
            <pc:sldLayoutMk cId="2159677968" sldId="2147483651"/>
          </pc:sldLayoutMkLst>
        </pc:sldLayoutChg>
        <pc:sldLayoutChg chg="setBg">
          <pc:chgData name="Tokitsu, Janet" userId="69635769-aba6-4999-bd73-b9886ee0ed03" providerId="ADAL" clId="{062F4CE6-0212-4580-BB3D-E800AE9E30D5}" dt="2024-07-01T09:32:44.029" v="1"/>
          <pc:sldLayoutMkLst>
            <pc:docMk/>
            <pc:sldMasterMk cId="3417630001" sldId="2147483648"/>
            <pc:sldLayoutMk cId="1438492451" sldId="2147483652"/>
          </pc:sldLayoutMkLst>
        </pc:sldLayoutChg>
        <pc:sldLayoutChg chg="setBg">
          <pc:chgData name="Tokitsu, Janet" userId="69635769-aba6-4999-bd73-b9886ee0ed03" providerId="ADAL" clId="{062F4CE6-0212-4580-BB3D-E800AE9E30D5}" dt="2024-07-01T09:32:44.029" v="1"/>
          <pc:sldLayoutMkLst>
            <pc:docMk/>
            <pc:sldMasterMk cId="3417630001" sldId="2147483648"/>
            <pc:sldLayoutMk cId="3476094402" sldId="2147483653"/>
          </pc:sldLayoutMkLst>
        </pc:sldLayoutChg>
        <pc:sldLayoutChg chg="setBg">
          <pc:chgData name="Tokitsu, Janet" userId="69635769-aba6-4999-bd73-b9886ee0ed03" providerId="ADAL" clId="{062F4CE6-0212-4580-BB3D-E800AE9E30D5}" dt="2024-07-01T09:32:44.029" v="1"/>
          <pc:sldLayoutMkLst>
            <pc:docMk/>
            <pc:sldMasterMk cId="3417630001" sldId="2147483648"/>
            <pc:sldLayoutMk cId="2979001726" sldId="2147483654"/>
          </pc:sldLayoutMkLst>
        </pc:sldLayoutChg>
        <pc:sldLayoutChg chg="setBg">
          <pc:chgData name="Tokitsu, Janet" userId="69635769-aba6-4999-bd73-b9886ee0ed03" providerId="ADAL" clId="{062F4CE6-0212-4580-BB3D-E800AE9E30D5}" dt="2024-07-01T09:32:44.029" v="1"/>
          <pc:sldLayoutMkLst>
            <pc:docMk/>
            <pc:sldMasterMk cId="3417630001" sldId="2147483648"/>
            <pc:sldLayoutMk cId="3366478451" sldId="2147483655"/>
          </pc:sldLayoutMkLst>
        </pc:sldLayoutChg>
        <pc:sldLayoutChg chg="setBg">
          <pc:chgData name="Tokitsu, Janet" userId="69635769-aba6-4999-bd73-b9886ee0ed03" providerId="ADAL" clId="{062F4CE6-0212-4580-BB3D-E800AE9E30D5}" dt="2024-07-01T09:32:44.029" v="1"/>
          <pc:sldLayoutMkLst>
            <pc:docMk/>
            <pc:sldMasterMk cId="3417630001" sldId="2147483648"/>
            <pc:sldLayoutMk cId="571678801" sldId="2147483656"/>
          </pc:sldLayoutMkLst>
        </pc:sldLayoutChg>
        <pc:sldLayoutChg chg="setBg">
          <pc:chgData name="Tokitsu, Janet" userId="69635769-aba6-4999-bd73-b9886ee0ed03" providerId="ADAL" clId="{062F4CE6-0212-4580-BB3D-E800AE9E30D5}" dt="2024-07-01T09:32:44.029" v="1"/>
          <pc:sldLayoutMkLst>
            <pc:docMk/>
            <pc:sldMasterMk cId="3417630001" sldId="2147483648"/>
            <pc:sldLayoutMk cId="3571618539" sldId="2147483657"/>
          </pc:sldLayoutMkLst>
        </pc:sldLayoutChg>
        <pc:sldLayoutChg chg="setBg">
          <pc:chgData name="Tokitsu, Janet" userId="69635769-aba6-4999-bd73-b9886ee0ed03" providerId="ADAL" clId="{062F4CE6-0212-4580-BB3D-E800AE9E30D5}" dt="2024-07-01T09:32:44.029" v="1"/>
          <pc:sldLayoutMkLst>
            <pc:docMk/>
            <pc:sldMasterMk cId="3417630001" sldId="2147483648"/>
            <pc:sldLayoutMk cId="437570902" sldId="2147483658"/>
          </pc:sldLayoutMkLst>
        </pc:sldLayoutChg>
        <pc:sldLayoutChg chg="setBg">
          <pc:chgData name="Tokitsu, Janet" userId="69635769-aba6-4999-bd73-b9886ee0ed03" providerId="ADAL" clId="{062F4CE6-0212-4580-BB3D-E800AE9E30D5}" dt="2024-07-01T09:32:44.029" v="1"/>
          <pc:sldLayoutMkLst>
            <pc:docMk/>
            <pc:sldMasterMk cId="3417630001" sldId="2147483648"/>
            <pc:sldLayoutMk cId="1557586534" sldId="2147483659"/>
          </pc:sldLayoutMkLst>
        </pc:sldLayoutChg>
      </pc:sldMasterChg>
    </pc:docChg>
  </pc:docChgLst>
  <pc:docChgLst>
    <pc:chgData name="Tokitsu, Janet" userId="69635769-aba6-4999-bd73-b9886ee0ed03" providerId="ADAL" clId="{8F2607E8-06C4-4308-8897-0ABEA5D1FC6D}"/>
    <pc:docChg chg="undo redo custSel addSld delSld modSld sldOrd addSection delSection modSection">
      <pc:chgData name="Tokitsu, Janet" userId="69635769-aba6-4999-bd73-b9886ee0ed03" providerId="ADAL" clId="{8F2607E8-06C4-4308-8897-0ABEA5D1FC6D}" dt="2024-09-13T08:29:37.376" v="19121" actId="20577"/>
      <pc:docMkLst>
        <pc:docMk/>
      </pc:docMkLst>
      <pc:sldChg chg="delSp modSp mod">
        <pc:chgData name="Tokitsu, Janet" userId="69635769-aba6-4999-bd73-b9886ee0ed03" providerId="ADAL" clId="{8F2607E8-06C4-4308-8897-0ABEA5D1FC6D}" dt="2024-09-11T12:58:25.651" v="12921" actId="1076"/>
        <pc:sldMkLst>
          <pc:docMk/>
          <pc:sldMk cId="2565606433" sldId="256"/>
        </pc:sldMkLst>
        <pc:spChg chg="del mod">
          <ac:chgData name="Tokitsu, Janet" userId="69635769-aba6-4999-bd73-b9886ee0ed03" providerId="ADAL" clId="{8F2607E8-06C4-4308-8897-0ABEA5D1FC6D}" dt="2024-09-11T12:55:00.720" v="12886" actId="478"/>
          <ac:spMkLst>
            <pc:docMk/>
            <pc:sldMk cId="2565606433" sldId="256"/>
            <ac:spMk id="4" creationId="{16F6034C-5D82-5E26-1CA1-8F48F2B20DC7}"/>
          </ac:spMkLst>
        </pc:spChg>
        <pc:spChg chg="mod">
          <ac:chgData name="Tokitsu, Janet" userId="69635769-aba6-4999-bd73-b9886ee0ed03" providerId="ADAL" clId="{8F2607E8-06C4-4308-8897-0ABEA5D1FC6D}" dt="2024-09-11T12:58:25.651" v="12921" actId="1076"/>
          <ac:spMkLst>
            <pc:docMk/>
            <pc:sldMk cId="2565606433" sldId="256"/>
            <ac:spMk id="7" creationId="{609C4AC3-15D4-8F9F-9046-2D6F93CE8EFB}"/>
          </ac:spMkLst>
        </pc:spChg>
        <pc:spChg chg="mod">
          <ac:chgData name="Tokitsu, Janet" userId="69635769-aba6-4999-bd73-b9886ee0ed03" providerId="ADAL" clId="{8F2607E8-06C4-4308-8897-0ABEA5D1FC6D}" dt="2024-09-11T12:58:23.073" v="12920" actId="1076"/>
          <ac:spMkLst>
            <pc:docMk/>
            <pc:sldMk cId="2565606433" sldId="256"/>
            <ac:spMk id="8" creationId="{5269897D-E121-15B8-AF28-8622351F8DC7}"/>
          </ac:spMkLst>
        </pc:spChg>
        <pc:spChg chg="mod">
          <ac:chgData name="Tokitsu, Janet" userId="69635769-aba6-4999-bd73-b9886ee0ed03" providerId="ADAL" clId="{8F2607E8-06C4-4308-8897-0ABEA5D1FC6D}" dt="2024-09-11T12:55:04.200" v="12887" actId="1076"/>
          <ac:spMkLst>
            <pc:docMk/>
            <pc:sldMk cId="2565606433" sldId="256"/>
            <ac:spMk id="10" creationId="{2526B090-E128-B6EB-58CA-12D092B0ACED}"/>
          </ac:spMkLst>
        </pc:spChg>
        <pc:picChg chg="mod">
          <ac:chgData name="Tokitsu, Janet" userId="69635769-aba6-4999-bd73-b9886ee0ed03" providerId="ADAL" clId="{8F2607E8-06C4-4308-8897-0ABEA5D1FC6D}" dt="2024-09-11T12:52:12.384" v="12854" actId="1076"/>
          <ac:picMkLst>
            <pc:docMk/>
            <pc:sldMk cId="2565606433" sldId="256"/>
            <ac:picMk id="5" creationId="{E64A904F-0062-B96D-9403-5A0B9CDB7202}"/>
          </ac:picMkLst>
        </pc:picChg>
        <pc:cxnChg chg="mod">
          <ac:chgData name="Tokitsu, Janet" userId="69635769-aba6-4999-bd73-b9886ee0ed03" providerId="ADAL" clId="{8F2607E8-06C4-4308-8897-0ABEA5D1FC6D}" dt="2024-09-11T12:52:12.384" v="12854" actId="1076"/>
          <ac:cxnSpMkLst>
            <pc:docMk/>
            <pc:sldMk cId="2565606433" sldId="256"/>
            <ac:cxnSpMk id="6" creationId="{BD20EF3A-0941-CD08-0BC9-2BA731EC771E}"/>
          </ac:cxnSpMkLst>
        </pc:cxnChg>
      </pc:sldChg>
      <pc:sldChg chg="del">
        <pc:chgData name="Tokitsu, Janet" userId="69635769-aba6-4999-bd73-b9886ee0ed03" providerId="ADAL" clId="{8F2607E8-06C4-4308-8897-0ABEA5D1FC6D}" dt="2024-09-10T01:33:29.515" v="9803" actId="2696"/>
        <pc:sldMkLst>
          <pc:docMk/>
          <pc:sldMk cId="35870357" sldId="257"/>
        </pc:sldMkLst>
      </pc:sldChg>
      <pc:sldChg chg="addSp modSp add mod ord modNotesTx">
        <pc:chgData name="Tokitsu, Janet" userId="69635769-aba6-4999-bd73-b9886ee0ed03" providerId="ADAL" clId="{8F2607E8-06C4-4308-8897-0ABEA5D1FC6D}" dt="2024-09-12T16:05:38.345" v="14704" actId="1076"/>
        <pc:sldMkLst>
          <pc:docMk/>
          <pc:sldMk cId="1428697787" sldId="258"/>
        </pc:sldMkLst>
        <pc:spChg chg="add mod">
          <ac:chgData name="Tokitsu, Janet" userId="69635769-aba6-4999-bd73-b9886ee0ed03" providerId="ADAL" clId="{8F2607E8-06C4-4308-8897-0ABEA5D1FC6D}" dt="2024-09-12T16:05:38.345" v="14704" actId="1076"/>
          <ac:spMkLst>
            <pc:docMk/>
            <pc:sldMk cId="1428697787" sldId="258"/>
            <ac:spMk id="2" creationId="{CD4E0EAF-6D06-9B13-30CB-DC74E5EFA48F}"/>
          </ac:spMkLst>
        </pc:spChg>
        <pc:spChg chg="mod">
          <ac:chgData name="Tokitsu, Janet" userId="69635769-aba6-4999-bd73-b9886ee0ed03" providerId="ADAL" clId="{8F2607E8-06C4-4308-8897-0ABEA5D1FC6D}" dt="2024-09-11T13:51:06.081" v="13009" actId="14100"/>
          <ac:spMkLst>
            <pc:docMk/>
            <pc:sldMk cId="1428697787" sldId="258"/>
            <ac:spMk id="5" creationId="{FDF5375F-D12F-79D8-AC1C-8B50CA41EFEC}"/>
          </ac:spMkLst>
        </pc:spChg>
        <pc:spChg chg="mod">
          <ac:chgData name="Tokitsu, Janet" userId="69635769-aba6-4999-bd73-b9886ee0ed03" providerId="ADAL" clId="{8F2607E8-06C4-4308-8897-0ABEA5D1FC6D}" dt="2024-09-11T13:51:08.435" v="13010" actId="14100"/>
          <ac:spMkLst>
            <pc:docMk/>
            <pc:sldMk cId="1428697787" sldId="258"/>
            <ac:spMk id="6" creationId="{9FF98E17-B473-24F6-A658-2FDF8509BEC1}"/>
          </ac:spMkLst>
        </pc:spChg>
        <pc:spChg chg="mod">
          <ac:chgData name="Tokitsu, Janet" userId="69635769-aba6-4999-bd73-b9886ee0ed03" providerId="ADAL" clId="{8F2607E8-06C4-4308-8897-0ABEA5D1FC6D}" dt="2024-09-11T13:51:01.611" v="13008" actId="14100"/>
          <ac:spMkLst>
            <pc:docMk/>
            <pc:sldMk cId="1428697787" sldId="258"/>
            <ac:spMk id="7" creationId="{C7F09A05-6EBF-83DA-9F1A-250015452D06}"/>
          </ac:spMkLst>
        </pc:spChg>
        <pc:spChg chg="mod">
          <ac:chgData name="Tokitsu, Janet" userId="69635769-aba6-4999-bd73-b9886ee0ed03" providerId="ADAL" clId="{8F2607E8-06C4-4308-8897-0ABEA5D1FC6D}" dt="2024-09-12T16:04:53.330" v="14674" actId="404"/>
          <ac:spMkLst>
            <pc:docMk/>
            <pc:sldMk cId="1428697787" sldId="258"/>
            <ac:spMk id="8" creationId="{FD05ED1B-8D31-41EE-2480-A8ABF628164E}"/>
          </ac:spMkLst>
        </pc:spChg>
        <pc:picChg chg="mod">
          <ac:chgData name="Tokitsu, Janet" userId="69635769-aba6-4999-bd73-b9886ee0ed03" providerId="ADAL" clId="{8F2607E8-06C4-4308-8897-0ABEA5D1FC6D}" dt="2024-09-11T13:51:01.611" v="13008" actId="14100"/>
          <ac:picMkLst>
            <pc:docMk/>
            <pc:sldMk cId="1428697787" sldId="258"/>
            <ac:picMk id="3" creationId="{E6AC1B5E-D16E-34EA-718B-971786D45B64}"/>
          </ac:picMkLst>
        </pc:picChg>
        <pc:picChg chg="add mod modCrop">
          <ac:chgData name="Tokitsu, Janet" userId="69635769-aba6-4999-bd73-b9886ee0ed03" providerId="ADAL" clId="{8F2607E8-06C4-4308-8897-0ABEA5D1FC6D}" dt="2024-09-12T16:05:36.081" v="14703" actId="1076"/>
          <ac:picMkLst>
            <pc:docMk/>
            <pc:sldMk cId="1428697787" sldId="258"/>
            <ac:picMk id="10" creationId="{7BE5AB3A-3EB3-7E51-A8FB-5774E6BE36BF}"/>
          </ac:picMkLst>
        </pc:picChg>
        <pc:cxnChg chg="mod">
          <ac:chgData name="Tokitsu, Janet" userId="69635769-aba6-4999-bd73-b9886ee0ed03" providerId="ADAL" clId="{8F2607E8-06C4-4308-8897-0ABEA5D1FC6D}" dt="2024-09-11T13:51:01.611" v="13008" actId="14100"/>
          <ac:cxnSpMkLst>
            <pc:docMk/>
            <pc:sldMk cId="1428697787" sldId="258"/>
            <ac:cxnSpMk id="4" creationId="{78D01D60-5F01-FB72-C4D2-E10F6649675B}"/>
          </ac:cxnSpMkLst>
        </pc:cxnChg>
      </pc:sldChg>
      <pc:sldChg chg="addSp delSp modSp add del mod">
        <pc:chgData name="Tokitsu, Janet" userId="69635769-aba6-4999-bd73-b9886ee0ed03" providerId="ADAL" clId="{8F2607E8-06C4-4308-8897-0ABEA5D1FC6D}" dt="2024-08-23T10:29:26.628" v="7947" actId="2696"/>
        <pc:sldMkLst>
          <pc:docMk/>
          <pc:sldMk cId="4242252941" sldId="259"/>
        </pc:sldMkLst>
        <pc:spChg chg="del mod">
          <ac:chgData name="Tokitsu, Janet" userId="69635769-aba6-4999-bd73-b9886ee0ed03" providerId="ADAL" clId="{8F2607E8-06C4-4308-8897-0ABEA5D1FC6D}" dt="2024-08-23T10:29:12.144" v="7945" actId="478"/>
          <ac:spMkLst>
            <pc:docMk/>
            <pc:sldMk cId="4242252941" sldId="259"/>
            <ac:spMk id="2" creationId="{CD4E0EAF-6D06-9B13-30CB-DC74E5EFA48F}"/>
          </ac:spMkLst>
        </pc:spChg>
        <pc:spChg chg="del mod">
          <ac:chgData name="Tokitsu, Janet" userId="69635769-aba6-4999-bd73-b9886ee0ed03" providerId="ADAL" clId="{8F2607E8-06C4-4308-8897-0ABEA5D1FC6D}" dt="2024-08-23T10:29:08.734" v="7943" actId="478"/>
          <ac:spMkLst>
            <pc:docMk/>
            <pc:sldMk cId="4242252941" sldId="259"/>
            <ac:spMk id="8" creationId="{FD05ED1B-8D31-41EE-2480-A8ABF628164E}"/>
          </ac:spMkLst>
        </pc:spChg>
        <pc:spChg chg="add del mod">
          <ac:chgData name="Tokitsu, Janet" userId="69635769-aba6-4999-bd73-b9886ee0ed03" providerId="ADAL" clId="{8F2607E8-06C4-4308-8897-0ABEA5D1FC6D}" dt="2024-08-23T10:29:10.839" v="7944" actId="478"/>
          <ac:spMkLst>
            <pc:docMk/>
            <pc:sldMk cId="4242252941" sldId="259"/>
            <ac:spMk id="9" creationId="{CAD7BF42-80A6-C680-5090-2B4982C57AD5}"/>
          </ac:spMkLst>
        </pc:spChg>
        <pc:spChg chg="add mod">
          <ac:chgData name="Tokitsu, Janet" userId="69635769-aba6-4999-bd73-b9886ee0ed03" providerId="ADAL" clId="{8F2607E8-06C4-4308-8897-0ABEA5D1FC6D}" dt="2024-08-09T10:46:58.011" v="626" actId="1076"/>
          <ac:spMkLst>
            <pc:docMk/>
            <pc:sldMk cId="4242252941" sldId="259"/>
            <ac:spMk id="10" creationId="{647DBB86-7ECD-CB5F-4C88-CFA11CA7A205}"/>
          </ac:spMkLst>
        </pc:spChg>
        <pc:spChg chg="add del mod">
          <ac:chgData name="Tokitsu, Janet" userId="69635769-aba6-4999-bd73-b9886ee0ed03" providerId="ADAL" clId="{8F2607E8-06C4-4308-8897-0ABEA5D1FC6D}" dt="2024-08-23T10:29:07.278" v="7942" actId="478"/>
          <ac:spMkLst>
            <pc:docMk/>
            <pc:sldMk cId="4242252941" sldId="259"/>
            <ac:spMk id="11" creationId="{21C8FEBA-B71A-F2A6-2E09-67153AB5381B}"/>
          </ac:spMkLst>
        </pc:spChg>
        <pc:spChg chg="add del mod">
          <ac:chgData name="Tokitsu, Janet" userId="69635769-aba6-4999-bd73-b9886ee0ed03" providerId="ADAL" clId="{8F2607E8-06C4-4308-8897-0ABEA5D1FC6D}" dt="2024-08-23T10:29:22.928" v="7946" actId="478"/>
          <ac:spMkLst>
            <pc:docMk/>
            <pc:sldMk cId="4242252941" sldId="259"/>
            <ac:spMk id="12" creationId="{A2E4159B-C6E8-0F8A-79D2-C80DED618A8A}"/>
          </ac:spMkLst>
        </pc:spChg>
      </pc:sldChg>
      <pc:sldChg chg="addSp delSp modSp add mod modAnim modNotesTx">
        <pc:chgData name="Tokitsu, Janet" userId="69635769-aba6-4999-bd73-b9886ee0ed03" providerId="ADAL" clId="{8F2607E8-06C4-4308-8897-0ABEA5D1FC6D}" dt="2024-09-12T15:59:04.112" v="14456" actId="1076"/>
        <pc:sldMkLst>
          <pc:docMk/>
          <pc:sldMk cId="3654703890" sldId="260"/>
        </pc:sldMkLst>
        <pc:spChg chg="del mod">
          <ac:chgData name="Tokitsu, Janet" userId="69635769-aba6-4999-bd73-b9886ee0ed03" providerId="ADAL" clId="{8F2607E8-06C4-4308-8897-0ABEA5D1FC6D}" dt="2024-09-12T15:57:53.645" v="14453" actId="478"/>
          <ac:spMkLst>
            <pc:docMk/>
            <pc:sldMk cId="3654703890" sldId="260"/>
            <ac:spMk id="7" creationId="{C7F09A05-6EBF-83DA-9F1A-250015452D06}"/>
          </ac:spMkLst>
        </pc:spChg>
        <pc:spChg chg="del">
          <ac:chgData name="Tokitsu, Janet" userId="69635769-aba6-4999-bd73-b9886ee0ed03" providerId="ADAL" clId="{8F2607E8-06C4-4308-8897-0ABEA5D1FC6D}" dt="2024-08-09T10:52:17.497" v="1087" actId="478"/>
          <ac:spMkLst>
            <pc:docMk/>
            <pc:sldMk cId="3654703890" sldId="260"/>
            <ac:spMk id="8" creationId="{FD05ED1B-8D31-41EE-2480-A8ABF628164E}"/>
          </ac:spMkLst>
        </pc:spChg>
        <pc:picChg chg="add mod">
          <ac:chgData name="Tokitsu, Janet" userId="69635769-aba6-4999-bd73-b9886ee0ed03" providerId="ADAL" clId="{8F2607E8-06C4-4308-8897-0ABEA5D1FC6D}" dt="2024-09-12T15:59:04.112" v="14456" actId="1076"/>
          <ac:picMkLst>
            <pc:docMk/>
            <pc:sldMk cId="3654703890" sldId="260"/>
            <ac:picMk id="2" creationId="{DCCBBA24-4442-3DE9-C7DB-399334E291D6}"/>
          </ac:picMkLst>
        </pc:picChg>
      </pc:sldChg>
      <pc:sldChg chg="addSp delSp modSp add mod ord modNotesTx">
        <pc:chgData name="Tokitsu, Janet" userId="69635769-aba6-4999-bd73-b9886ee0ed03" providerId="ADAL" clId="{8F2607E8-06C4-4308-8897-0ABEA5D1FC6D}" dt="2024-09-12T16:10:02.380" v="14763" actId="20577"/>
        <pc:sldMkLst>
          <pc:docMk/>
          <pc:sldMk cId="3660278692" sldId="261"/>
        </pc:sldMkLst>
        <pc:spChg chg="mod">
          <ac:chgData name="Tokitsu, Janet" userId="69635769-aba6-4999-bd73-b9886ee0ed03" providerId="ADAL" clId="{8F2607E8-06C4-4308-8897-0ABEA5D1FC6D}" dt="2024-09-12T16:09:47.296" v="14733" actId="14100"/>
          <ac:spMkLst>
            <pc:docMk/>
            <pc:sldMk cId="3660278692" sldId="261"/>
            <ac:spMk id="5" creationId="{FDF5375F-D12F-79D8-AC1C-8B50CA41EFEC}"/>
          </ac:spMkLst>
        </pc:spChg>
        <pc:spChg chg="mod">
          <ac:chgData name="Tokitsu, Janet" userId="69635769-aba6-4999-bd73-b9886ee0ed03" providerId="ADAL" clId="{8F2607E8-06C4-4308-8897-0ABEA5D1FC6D}" dt="2024-09-12T16:09:49.480" v="14734" actId="14100"/>
          <ac:spMkLst>
            <pc:docMk/>
            <pc:sldMk cId="3660278692" sldId="261"/>
            <ac:spMk id="6" creationId="{9FF98E17-B473-24F6-A658-2FDF8509BEC1}"/>
          </ac:spMkLst>
        </pc:spChg>
        <pc:spChg chg="mod">
          <ac:chgData name="Tokitsu, Janet" userId="69635769-aba6-4999-bd73-b9886ee0ed03" providerId="ADAL" clId="{8F2607E8-06C4-4308-8897-0ABEA5D1FC6D}" dt="2024-09-12T16:09:33.280" v="14730" actId="1076"/>
          <ac:spMkLst>
            <pc:docMk/>
            <pc:sldMk cId="3660278692" sldId="261"/>
            <ac:spMk id="7" creationId="{C7F09A05-6EBF-83DA-9F1A-250015452D06}"/>
          </ac:spMkLst>
        </pc:spChg>
        <pc:spChg chg="mod">
          <ac:chgData name="Tokitsu, Janet" userId="69635769-aba6-4999-bd73-b9886ee0ed03" providerId="ADAL" clId="{8F2607E8-06C4-4308-8897-0ABEA5D1FC6D}" dt="2024-08-23T15:11:07.827" v="8569" actId="20577"/>
          <ac:spMkLst>
            <pc:docMk/>
            <pc:sldMk cId="3660278692" sldId="261"/>
            <ac:spMk id="8" creationId="{FD05ED1B-8D31-41EE-2480-A8ABF628164E}"/>
          </ac:spMkLst>
        </pc:spChg>
        <pc:spChg chg="add del mod">
          <ac:chgData name="Tokitsu, Janet" userId="69635769-aba6-4999-bd73-b9886ee0ed03" providerId="ADAL" clId="{8F2607E8-06C4-4308-8897-0ABEA5D1FC6D}" dt="2024-08-23T15:09:57.591" v="8455" actId="478"/>
          <ac:spMkLst>
            <pc:docMk/>
            <pc:sldMk cId="3660278692" sldId="261"/>
            <ac:spMk id="9" creationId="{2B1D3445-F42E-1B00-3B2F-851AD600FA75}"/>
          </ac:spMkLst>
        </pc:spChg>
        <pc:spChg chg="mod">
          <ac:chgData name="Tokitsu, Janet" userId="69635769-aba6-4999-bd73-b9886ee0ed03" providerId="ADAL" clId="{8F2607E8-06C4-4308-8897-0ABEA5D1FC6D}" dt="2024-09-12T16:09:44.946" v="14732" actId="1076"/>
          <ac:spMkLst>
            <pc:docMk/>
            <pc:sldMk cId="3660278692" sldId="261"/>
            <ac:spMk id="10" creationId="{87D165B6-62C9-ADB7-A111-BABD37658595}"/>
          </ac:spMkLst>
        </pc:spChg>
        <pc:picChg chg="mod">
          <ac:chgData name="Tokitsu, Janet" userId="69635769-aba6-4999-bd73-b9886ee0ed03" providerId="ADAL" clId="{8F2607E8-06C4-4308-8897-0ABEA5D1FC6D}" dt="2024-09-12T16:09:54.080" v="14735" actId="1076"/>
          <ac:picMkLst>
            <pc:docMk/>
            <pc:sldMk cId="3660278692" sldId="261"/>
            <ac:picMk id="9" creationId="{1D084CDA-81E8-3562-A901-FFA1180D2059}"/>
          </ac:picMkLst>
        </pc:picChg>
      </pc:sldChg>
      <pc:sldChg chg="addSp delSp modSp add mod">
        <pc:chgData name="Tokitsu, Janet" userId="69635769-aba6-4999-bd73-b9886ee0ed03" providerId="ADAL" clId="{8F2607E8-06C4-4308-8897-0ABEA5D1FC6D}" dt="2024-09-12T21:45:25.977" v="16246" actId="404"/>
        <pc:sldMkLst>
          <pc:docMk/>
          <pc:sldMk cId="1054582028" sldId="262"/>
        </pc:sldMkLst>
        <pc:spChg chg="add mod">
          <ac:chgData name="Tokitsu, Janet" userId="69635769-aba6-4999-bd73-b9886ee0ed03" providerId="ADAL" clId="{8F2607E8-06C4-4308-8897-0ABEA5D1FC6D}" dt="2024-09-12T16:13:37.030" v="14866" actId="14100"/>
          <ac:spMkLst>
            <pc:docMk/>
            <pc:sldMk cId="1054582028" sldId="262"/>
            <ac:spMk id="2" creationId="{157AA18B-A9E2-89CF-E76A-1766BD850DD5}"/>
          </ac:spMkLst>
        </pc:spChg>
        <pc:spChg chg="mod">
          <ac:chgData name="Tokitsu, Janet" userId="69635769-aba6-4999-bd73-b9886ee0ed03" providerId="ADAL" clId="{8F2607E8-06C4-4308-8897-0ABEA5D1FC6D}" dt="2024-09-12T16:20:59.514" v="15067" actId="14100"/>
          <ac:spMkLst>
            <pc:docMk/>
            <pc:sldMk cId="1054582028" sldId="262"/>
            <ac:spMk id="5" creationId="{FDF5375F-D12F-79D8-AC1C-8B50CA41EFEC}"/>
          </ac:spMkLst>
        </pc:spChg>
        <pc:spChg chg="mod">
          <ac:chgData name="Tokitsu, Janet" userId="69635769-aba6-4999-bd73-b9886ee0ed03" providerId="ADAL" clId="{8F2607E8-06C4-4308-8897-0ABEA5D1FC6D}" dt="2024-09-12T16:21:01.663" v="15068" actId="14100"/>
          <ac:spMkLst>
            <pc:docMk/>
            <pc:sldMk cId="1054582028" sldId="262"/>
            <ac:spMk id="6" creationId="{9FF98E17-B473-24F6-A658-2FDF8509BEC1}"/>
          </ac:spMkLst>
        </pc:spChg>
        <pc:spChg chg="mod">
          <ac:chgData name="Tokitsu, Janet" userId="69635769-aba6-4999-bd73-b9886ee0ed03" providerId="ADAL" clId="{8F2607E8-06C4-4308-8897-0ABEA5D1FC6D}" dt="2024-09-12T16:11:25.296" v="14791" actId="14100"/>
          <ac:spMkLst>
            <pc:docMk/>
            <pc:sldMk cId="1054582028" sldId="262"/>
            <ac:spMk id="7" creationId="{C7F09A05-6EBF-83DA-9F1A-250015452D06}"/>
          </ac:spMkLst>
        </pc:spChg>
        <pc:spChg chg="del mod">
          <ac:chgData name="Tokitsu, Janet" userId="69635769-aba6-4999-bd73-b9886ee0ed03" providerId="ADAL" clId="{8F2607E8-06C4-4308-8897-0ABEA5D1FC6D}" dt="2024-08-09T11:23:29.518" v="2173"/>
          <ac:spMkLst>
            <pc:docMk/>
            <pc:sldMk cId="1054582028" sldId="262"/>
            <ac:spMk id="8" creationId="{FD05ED1B-8D31-41EE-2480-A8ABF628164E}"/>
          </ac:spMkLst>
        </pc:spChg>
        <pc:spChg chg="del mod">
          <ac:chgData name="Tokitsu, Janet" userId="69635769-aba6-4999-bd73-b9886ee0ed03" providerId="ADAL" clId="{8F2607E8-06C4-4308-8897-0ABEA5D1FC6D}" dt="2024-09-12T16:17:12.380" v="14971" actId="478"/>
          <ac:spMkLst>
            <pc:docMk/>
            <pc:sldMk cId="1054582028" sldId="262"/>
            <ac:spMk id="9" creationId="{2B1D3445-F42E-1B00-3B2F-851AD600FA75}"/>
          </ac:spMkLst>
        </pc:spChg>
        <pc:spChg chg="add mod">
          <ac:chgData name="Tokitsu, Janet" userId="69635769-aba6-4999-bd73-b9886ee0ed03" providerId="ADAL" clId="{8F2607E8-06C4-4308-8897-0ABEA5D1FC6D}" dt="2024-09-12T21:45:25.977" v="16246" actId="404"/>
          <ac:spMkLst>
            <pc:docMk/>
            <pc:sldMk cId="1054582028" sldId="262"/>
            <ac:spMk id="10" creationId="{C571AF82-AEBC-9019-E037-CA730EB16991}"/>
          </ac:spMkLst>
        </pc:spChg>
        <pc:spChg chg="add mod">
          <ac:chgData name="Tokitsu, Janet" userId="69635769-aba6-4999-bd73-b9886ee0ed03" providerId="ADAL" clId="{8F2607E8-06C4-4308-8897-0ABEA5D1FC6D}" dt="2024-09-12T16:18:39.663" v="14999" actId="1076"/>
          <ac:spMkLst>
            <pc:docMk/>
            <pc:sldMk cId="1054582028" sldId="262"/>
            <ac:spMk id="11" creationId="{D7338425-F234-44D0-85CC-1C7294EDF6B0}"/>
          </ac:spMkLst>
        </pc:spChg>
        <pc:spChg chg="add mod">
          <ac:chgData name="Tokitsu, Janet" userId="69635769-aba6-4999-bd73-b9886ee0ed03" providerId="ADAL" clId="{8F2607E8-06C4-4308-8897-0ABEA5D1FC6D}" dt="2024-09-12T16:18:25.146" v="14995" actId="1076"/>
          <ac:spMkLst>
            <pc:docMk/>
            <pc:sldMk cId="1054582028" sldId="262"/>
            <ac:spMk id="12" creationId="{7EE304C8-A210-1779-3A32-6C6979FCD57E}"/>
          </ac:spMkLst>
        </pc:spChg>
        <pc:picChg chg="mod">
          <ac:chgData name="Tokitsu, Janet" userId="69635769-aba6-4999-bd73-b9886ee0ed03" providerId="ADAL" clId="{8F2607E8-06C4-4308-8897-0ABEA5D1FC6D}" dt="2024-09-12T16:11:21.897" v="14790" actId="14100"/>
          <ac:picMkLst>
            <pc:docMk/>
            <pc:sldMk cId="1054582028" sldId="262"/>
            <ac:picMk id="3" creationId="{E6AC1B5E-D16E-34EA-718B-971786D45B64}"/>
          </ac:picMkLst>
        </pc:picChg>
        <pc:picChg chg="add mod">
          <ac:chgData name="Tokitsu, Janet" userId="69635769-aba6-4999-bd73-b9886ee0ed03" providerId="ADAL" clId="{8F2607E8-06C4-4308-8897-0ABEA5D1FC6D}" dt="2024-09-12T16:15:34.963" v="14960" actId="1076"/>
          <ac:picMkLst>
            <pc:docMk/>
            <pc:sldMk cId="1054582028" sldId="262"/>
            <ac:picMk id="13" creationId="{0320E7CD-206B-FB20-3846-A3C05D7BF47F}"/>
          </ac:picMkLst>
        </pc:picChg>
        <pc:cxnChg chg="mod">
          <ac:chgData name="Tokitsu, Janet" userId="69635769-aba6-4999-bd73-b9886ee0ed03" providerId="ADAL" clId="{8F2607E8-06C4-4308-8897-0ABEA5D1FC6D}" dt="2024-09-12T16:11:21.897" v="14790" actId="14100"/>
          <ac:cxnSpMkLst>
            <pc:docMk/>
            <pc:sldMk cId="1054582028" sldId="262"/>
            <ac:cxnSpMk id="4" creationId="{78D01D60-5F01-FB72-C4D2-E10F6649675B}"/>
          </ac:cxnSpMkLst>
        </pc:cxnChg>
      </pc:sldChg>
      <pc:sldChg chg="addSp delSp modSp add mod ord">
        <pc:chgData name="Tokitsu, Janet" userId="69635769-aba6-4999-bd73-b9886ee0ed03" providerId="ADAL" clId="{8F2607E8-06C4-4308-8897-0ABEA5D1FC6D}" dt="2024-09-12T21:36:25.814" v="16002"/>
        <pc:sldMkLst>
          <pc:docMk/>
          <pc:sldMk cId="1405857644" sldId="263"/>
        </pc:sldMkLst>
        <pc:spChg chg="mod">
          <ac:chgData name="Tokitsu, Janet" userId="69635769-aba6-4999-bd73-b9886ee0ed03" providerId="ADAL" clId="{8F2607E8-06C4-4308-8897-0ABEA5D1FC6D}" dt="2024-08-23T15:46:06.660" v="9536" actId="1076"/>
          <ac:spMkLst>
            <pc:docMk/>
            <pc:sldMk cId="1405857644" sldId="263"/>
            <ac:spMk id="7" creationId="{C7F09A05-6EBF-83DA-9F1A-250015452D06}"/>
          </ac:spMkLst>
        </pc:spChg>
        <pc:spChg chg="mod">
          <ac:chgData name="Tokitsu, Janet" userId="69635769-aba6-4999-bd73-b9886ee0ed03" providerId="ADAL" clId="{8F2607E8-06C4-4308-8897-0ABEA5D1FC6D}" dt="2024-08-23T15:46:19.700" v="9580" actId="20577"/>
          <ac:spMkLst>
            <pc:docMk/>
            <pc:sldMk cId="1405857644" sldId="263"/>
            <ac:spMk id="8" creationId="{FD05ED1B-8D31-41EE-2480-A8ABF628164E}"/>
          </ac:spMkLst>
        </pc:spChg>
        <pc:spChg chg="del mod">
          <ac:chgData name="Tokitsu, Janet" userId="69635769-aba6-4999-bd73-b9886ee0ed03" providerId="ADAL" clId="{8F2607E8-06C4-4308-8897-0ABEA5D1FC6D}" dt="2024-08-09T11:28:22.973" v="2386"/>
          <ac:spMkLst>
            <pc:docMk/>
            <pc:sldMk cId="1405857644" sldId="263"/>
            <ac:spMk id="9" creationId="{2B1D3445-F42E-1B00-3B2F-851AD600FA75}"/>
          </ac:spMkLst>
        </pc:spChg>
        <pc:picChg chg="add del mod">
          <ac:chgData name="Tokitsu, Janet" userId="69635769-aba6-4999-bd73-b9886ee0ed03" providerId="ADAL" clId="{8F2607E8-06C4-4308-8897-0ABEA5D1FC6D}" dt="2024-08-09T12:29:02.998" v="3294" actId="478"/>
          <ac:picMkLst>
            <pc:docMk/>
            <pc:sldMk cId="1405857644" sldId="263"/>
            <ac:picMk id="2" creationId="{C65654FA-B8C3-E821-6437-A28C644BBA8A}"/>
          </ac:picMkLst>
        </pc:picChg>
        <pc:picChg chg="add del mod">
          <ac:chgData name="Tokitsu, Janet" userId="69635769-aba6-4999-bd73-b9886ee0ed03" providerId="ADAL" clId="{8F2607E8-06C4-4308-8897-0ABEA5D1FC6D}" dt="2024-08-09T12:32:04.304" v="3315" actId="478"/>
          <ac:picMkLst>
            <pc:docMk/>
            <pc:sldMk cId="1405857644" sldId="263"/>
            <ac:picMk id="10" creationId="{733A150E-D8F4-DECA-9A0A-1D265117C26D}"/>
          </ac:picMkLst>
        </pc:picChg>
        <pc:picChg chg="add mod">
          <ac:chgData name="Tokitsu, Janet" userId="69635769-aba6-4999-bd73-b9886ee0ed03" providerId="ADAL" clId="{8F2607E8-06C4-4308-8897-0ABEA5D1FC6D}" dt="2024-08-09T12:32:13.548" v="3320" actId="14100"/>
          <ac:picMkLst>
            <pc:docMk/>
            <pc:sldMk cId="1405857644" sldId="263"/>
            <ac:picMk id="1026" creationId="{052F126A-430D-4185-2A2A-3796FADE8836}"/>
          </ac:picMkLst>
        </pc:picChg>
        <pc:picChg chg="add mod">
          <ac:chgData name="Tokitsu, Janet" userId="69635769-aba6-4999-bd73-b9886ee0ed03" providerId="ADAL" clId="{8F2607E8-06C4-4308-8897-0ABEA5D1FC6D}" dt="2024-08-09T12:32:26.431" v="3326" actId="1076"/>
          <ac:picMkLst>
            <pc:docMk/>
            <pc:sldMk cId="1405857644" sldId="263"/>
            <ac:picMk id="1028" creationId="{75FDBE0D-A8BA-D90C-97BB-EA94623CEE02}"/>
          </ac:picMkLst>
        </pc:picChg>
      </pc:sldChg>
      <pc:sldChg chg="addSp modSp add del mod ord">
        <pc:chgData name="Tokitsu, Janet" userId="69635769-aba6-4999-bd73-b9886ee0ed03" providerId="ADAL" clId="{8F2607E8-06C4-4308-8897-0ABEA5D1FC6D}" dt="2024-09-12T22:30:35.014" v="18420" actId="2696"/>
        <pc:sldMkLst>
          <pc:docMk/>
          <pc:sldMk cId="2781380288" sldId="264"/>
        </pc:sldMkLst>
        <pc:spChg chg="add mod">
          <ac:chgData name="Tokitsu, Janet" userId="69635769-aba6-4999-bd73-b9886ee0ed03" providerId="ADAL" clId="{8F2607E8-06C4-4308-8897-0ABEA5D1FC6D}" dt="2024-09-10T01:35:41.470" v="9819" actId="122"/>
          <ac:spMkLst>
            <pc:docMk/>
            <pc:sldMk cId="2781380288" sldId="264"/>
            <ac:spMk id="2" creationId="{95EFA99D-24DB-40BF-12C5-18EC5DBDC44D}"/>
          </ac:spMkLst>
        </pc:spChg>
        <pc:spChg chg="mod">
          <ac:chgData name="Tokitsu, Janet" userId="69635769-aba6-4999-bd73-b9886ee0ed03" providerId="ADAL" clId="{8F2607E8-06C4-4308-8897-0ABEA5D1FC6D}" dt="2024-09-12T21:35:21.095" v="15997" actId="20577"/>
          <ac:spMkLst>
            <pc:docMk/>
            <pc:sldMk cId="2781380288" sldId="264"/>
            <ac:spMk id="7" creationId="{C7F09A05-6EBF-83DA-9F1A-250015452D06}"/>
          </ac:spMkLst>
        </pc:spChg>
        <pc:spChg chg="mod">
          <ac:chgData name="Tokitsu, Janet" userId="69635769-aba6-4999-bd73-b9886ee0ed03" providerId="ADAL" clId="{8F2607E8-06C4-4308-8897-0ABEA5D1FC6D}" dt="2024-09-10T01:35:28.575" v="9817" actId="122"/>
          <ac:spMkLst>
            <pc:docMk/>
            <pc:sldMk cId="2781380288" sldId="264"/>
            <ac:spMk id="8" creationId="{FD05ED1B-8D31-41EE-2480-A8ABF628164E}"/>
          </ac:spMkLst>
        </pc:spChg>
        <pc:picChg chg="mod modCrop">
          <ac:chgData name="Tokitsu, Janet" userId="69635769-aba6-4999-bd73-b9886ee0ed03" providerId="ADAL" clId="{8F2607E8-06C4-4308-8897-0ABEA5D1FC6D}" dt="2024-09-12T22:26:23.236" v="18338" actId="1076"/>
          <ac:picMkLst>
            <pc:docMk/>
            <pc:sldMk cId="2781380288" sldId="264"/>
            <ac:picMk id="9" creationId="{A39D57B5-01F1-6858-FED8-DE651C197E97}"/>
          </ac:picMkLst>
        </pc:picChg>
        <pc:picChg chg="add mod">
          <ac:chgData name="Tokitsu, Janet" userId="69635769-aba6-4999-bd73-b9886ee0ed03" providerId="ADAL" clId="{8F2607E8-06C4-4308-8897-0ABEA5D1FC6D}" dt="2024-08-09T12:28:37.271" v="3292" actId="1076"/>
          <ac:picMkLst>
            <pc:docMk/>
            <pc:sldMk cId="2781380288" sldId="264"/>
            <ac:picMk id="10" creationId="{7A77C635-7A65-4754-B746-75F343B212A9}"/>
          </ac:picMkLst>
        </pc:picChg>
      </pc:sldChg>
      <pc:sldChg chg="addSp delSp modSp add mod ord modNotesTx">
        <pc:chgData name="Tokitsu, Janet" userId="69635769-aba6-4999-bd73-b9886ee0ed03" providerId="ADAL" clId="{8F2607E8-06C4-4308-8897-0ABEA5D1FC6D}" dt="2024-09-13T08:26:12.748" v="19082" actId="1076"/>
        <pc:sldMkLst>
          <pc:docMk/>
          <pc:sldMk cId="1037286243" sldId="265"/>
        </pc:sldMkLst>
        <pc:spChg chg="mod">
          <ac:chgData name="Tokitsu, Janet" userId="69635769-aba6-4999-bd73-b9886ee0ed03" providerId="ADAL" clId="{8F2607E8-06C4-4308-8897-0ABEA5D1FC6D}" dt="2024-09-13T08:25:55.620" v="19080" actId="2711"/>
          <ac:spMkLst>
            <pc:docMk/>
            <pc:sldMk cId="1037286243" sldId="265"/>
            <ac:spMk id="7" creationId="{C7F09A05-6EBF-83DA-9F1A-250015452D06}"/>
          </ac:spMkLst>
        </pc:spChg>
        <pc:spChg chg="add del">
          <ac:chgData name="Tokitsu, Janet" userId="69635769-aba6-4999-bd73-b9886ee0ed03" providerId="ADAL" clId="{8F2607E8-06C4-4308-8897-0ABEA5D1FC6D}" dt="2024-09-12T20:59:47.783" v="15261" actId="22"/>
          <ac:spMkLst>
            <pc:docMk/>
            <pc:sldMk cId="1037286243" sldId="265"/>
            <ac:spMk id="8" creationId="{B5CDCF50-887E-F73F-FE54-33996466D907}"/>
          </ac:spMkLst>
        </pc:spChg>
        <pc:spChg chg="del">
          <ac:chgData name="Tokitsu, Janet" userId="69635769-aba6-4999-bd73-b9886ee0ed03" providerId="ADAL" clId="{8F2607E8-06C4-4308-8897-0ABEA5D1FC6D}" dt="2024-08-09T12:42:10.882" v="3596" actId="478"/>
          <ac:spMkLst>
            <pc:docMk/>
            <pc:sldMk cId="1037286243" sldId="265"/>
            <ac:spMk id="8" creationId="{FD05ED1B-8D31-41EE-2480-A8ABF628164E}"/>
          </ac:spMkLst>
        </pc:spChg>
        <pc:spChg chg="add del">
          <ac:chgData name="Tokitsu, Janet" userId="69635769-aba6-4999-bd73-b9886ee0ed03" providerId="ADAL" clId="{8F2607E8-06C4-4308-8897-0ABEA5D1FC6D}" dt="2024-09-12T21:01:07.772" v="15286" actId="22"/>
          <ac:spMkLst>
            <pc:docMk/>
            <pc:sldMk cId="1037286243" sldId="265"/>
            <ac:spMk id="10" creationId="{D62FE96D-D33C-817C-B16B-B1424CD08688}"/>
          </ac:spMkLst>
        </pc:spChg>
        <pc:spChg chg="add mod">
          <ac:chgData name="Tokitsu, Janet" userId="69635769-aba6-4999-bd73-b9886ee0ed03" providerId="ADAL" clId="{8F2607E8-06C4-4308-8897-0ABEA5D1FC6D}" dt="2024-09-13T08:26:12.748" v="19082" actId="1076"/>
          <ac:spMkLst>
            <pc:docMk/>
            <pc:sldMk cId="1037286243" sldId="265"/>
            <ac:spMk id="11" creationId="{717B925D-3652-566E-00E0-A2631F5A1C5C}"/>
          </ac:spMkLst>
        </pc:spChg>
      </pc:sldChg>
      <pc:sldChg chg="addSp delSp modSp add del mod ord">
        <pc:chgData name="Tokitsu, Janet" userId="69635769-aba6-4999-bd73-b9886ee0ed03" providerId="ADAL" clId="{8F2607E8-06C4-4308-8897-0ABEA5D1FC6D}" dt="2024-09-12T22:34:34.737" v="18607" actId="2696"/>
        <pc:sldMkLst>
          <pc:docMk/>
          <pc:sldMk cId="1725906883" sldId="266"/>
        </pc:sldMkLst>
        <pc:spChg chg="mod">
          <ac:chgData name="Tokitsu, Janet" userId="69635769-aba6-4999-bd73-b9886ee0ed03" providerId="ADAL" clId="{8F2607E8-06C4-4308-8897-0ABEA5D1FC6D}" dt="2024-09-12T22:31:23.503" v="18470" actId="20577"/>
          <ac:spMkLst>
            <pc:docMk/>
            <pc:sldMk cId="1725906883" sldId="266"/>
            <ac:spMk id="7" creationId="{C7F09A05-6EBF-83DA-9F1A-250015452D06}"/>
          </ac:spMkLst>
        </pc:spChg>
        <pc:spChg chg="mod">
          <ac:chgData name="Tokitsu, Janet" userId="69635769-aba6-4999-bd73-b9886ee0ed03" providerId="ADAL" clId="{8F2607E8-06C4-4308-8897-0ABEA5D1FC6D}" dt="2024-09-11T12:15:23.804" v="10266" actId="20577"/>
          <ac:spMkLst>
            <pc:docMk/>
            <pc:sldMk cId="1725906883" sldId="266"/>
            <ac:spMk id="8" creationId="{FD05ED1B-8D31-41EE-2480-A8ABF628164E}"/>
          </ac:spMkLst>
        </pc:spChg>
        <pc:picChg chg="mod modCrop">
          <ac:chgData name="Tokitsu, Janet" userId="69635769-aba6-4999-bd73-b9886ee0ed03" providerId="ADAL" clId="{8F2607E8-06C4-4308-8897-0ABEA5D1FC6D}" dt="2024-09-12T22:25:41.238" v="18334" actId="732"/>
          <ac:picMkLst>
            <pc:docMk/>
            <pc:sldMk cId="1725906883" sldId="266"/>
            <ac:picMk id="9" creationId="{1C454F8F-2E60-B2FE-E66E-193CE282BA5A}"/>
          </ac:picMkLst>
        </pc:picChg>
        <pc:picChg chg="del">
          <ac:chgData name="Tokitsu, Janet" userId="69635769-aba6-4999-bd73-b9886ee0ed03" providerId="ADAL" clId="{8F2607E8-06C4-4308-8897-0ABEA5D1FC6D}" dt="2024-08-09T12:33:53.100" v="3394" actId="478"/>
          <ac:picMkLst>
            <pc:docMk/>
            <pc:sldMk cId="1725906883" sldId="266"/>
            <ac:picMk id="1028" creationId="{75FDBE0D-A8BA-D90C-97BB-EA94623CEE02}"/>
          </ac:picMkLst>
        </pc:picChg>
        <pc:picChg chg="add mod">
          <ac:chgData name="Tokitsu, Janet" userId="69635769-aba6-4999-bd73-b9886ee0ed03" providerId="ADAL" clId="{8F2607E8-06C4-4308-8897-0ABEA5D1FC6D}" dt="2024-09-12T22:25:29.184" v="18331" actId="732"/>
          <ac:picMkLst>
            <pc:docMk/>
            <pc:sldMk cId="1725906883" sldId="266"/>
            <ac:picMk id="2050" creationId="{1617BF4B-58A1-7CEB-BA45-7DF5D1954BD6}"/>
          </ac:picMkLst>
        </pc:picChg>
      </pc:sldChg>
      <pc:sldChg chg="addSp delSp modSp add mod">
        <pc:chgData name="Tokitsu, Janet" userId="69635769-aba6-4999-bd73-b9886ee0ed03" providerId="ADAL" clId="{8F2607E8-06C4-4308-8897-0ABEA5D1FC6D}" dt="2024-08-09T12:41:01.808" v="3532" actId="478"/>
        <pc:sldMkLst>
          <pc:docMk/>
          <pc:sldMk cId="3432778756" sldId="267"/>
        </pc:sldMkLst>
        <pc:spChg chg="mod">
          <ac:chgData name="Tokitsu, Janet" userId="69635769-aba6-4999-bd73-b9886ee0ed03" providerId="ADAL" clId="{8F2607E8-06C4-4308-8897-0ABEA5D1FC6D}" dt="2024-08-09T12:40:53.991" v="3531" actId="20577"/>
          <ac:spMkLst>
            <pc:docMk/>
            <pc:sldMk cId="3432778756" sldId="267"/>
            <ac:spMk id="7" creationId="{C7F09A05-6EBF-83DA-9F1A-250015452D06}"/>
          </ac:spMkLst>
        </pc:spChg>
        <pc:spChg chg="del">
          <ac:chgData name="Tokitsu, Janet" userId="69635769-aba6-4999-bd73-b9886ee0ed03" providerId="ADAL" clId="{8F2607E8-06C4-4308-8897-0ABEA5D1FC6D}" dt="2024-08-09T12:41:01.808" v="3532" actId="478"/>
          <ac:spMkLst>
            <pc:docMk/>
            <pc:sldMk cId="3432778756" sldId="267"/>
            <ac:spMk id="8" creationId="{FD05ED1B-8D31-41EE-2480-A8ABF628164E}"/>
          </ac:spMkLst>
        </pc:spChg>
        <pc:picChg chg="add mod">
          <ac:chgData name="Tokitsu, Janet" userId="69635769-aba6-4999-bd73-b9886ee0ed03" providerId="ADAL" clId="{8F2607E8-06C4-4308-8897-0ABEA5D1FC6D}" dt="2024-08-09T12:38:49.492" v="3437" actId="1076"/>
          <ac:picMkLst>
            <pc:docMk/>
            <pc:sldMk cId="3432778756" sldId="267"/>
            <ac:picMk id="9" creationId="{33FD500B-8B51-BE05-DA16-4C83890304C7}"/>
          </ac:picMkLst>
        </pc:picChg>
        <pc:picChg chg="del">
          <ac:chgData name="Tokitsu, Janet" userId="69635769-aba6-4999-bd73-b9886ee0ed03" providerId="ADAL" clId="{8F2607E8-06C4-4308-8897-0ABEA5D1FC6D}" dt="2024-08-09T12:38:18.867" v="3433" actId="478"/>
          <ac:picMkLst>
            <pc:docMk/>
            <pc:sldMk cId="3432778756" sldId="267"/>
            <ac:picMk id="2050" creationId="{1617BF4B-58A1-7CEB-BA45-7DF5D1954BD6}"/>
          </ac:picMkLst>
        </pc:picChg>
      </pc:sldChg>
      <pc:sldChg chg="addSp modSp add mod ord">
        <pc:chgData name="Tokitsu, Janet" userId="69635769-aba6-4999-bd73-b9886ee0ed03" providerId="ADAL" clId="{8F2607E8-06C4-4308-8897-0ABEA5D1FC6D}" dt="2024-09-11T12:24:46.040" v="11290" actId="20577"/>
        <pc:sldMkLst>
          <pc:docMk/>
          <pc:sldMk cId="1785918344" sldId="268"/>
        </pc:sldMkLst>
        <pc:spChg chg="add mod">
          <ac:chgData name="Tokitsu, Janet" userId="69635769-aba6-4999-bd73-b9886ee0ed03" providerId="ADAL" clId="{8F2607E8-06C4-4308-8897-0ABEA5D1FC6D}" dt="2024-09-11T12:23:13.648" v="11196" actId="20577"/>
          <ac:spMkLst>
            <pc:docMk/>
            <pc:sldMk cId="1785918344" sldId="268"/>
            <ac:spMk id="2" creationId="{FD1D8F49-D5DE-A680-1B06-4BB945C77AAD}"/>
          </ac:spMkLst>
        </pc:spChg>
        <pc:spChg chg="mod">
          <ac:chgData name="Tokitsu, Janet" userId="69635769-aba6-4999-bd73-b9886ee0ed03" providerId="ADAL" clId="{8F2607E8-06C4-4308-8897-0ABEA5D1FC6D}" dt="2024-08-09T12:41:23.908" v="3593" actId="20577"/>
          <ac:spMkLst>
            <pc:docMk/>
            <pc:sldMk cId="1785918344" sldId="268"/>
            <ac:spMk id="7" creationId="{C7F09A05-6EBF-83DA-9F1A-250015452D06}"/>
          </ac:spMkLst>
        </pc:spChg>
        <pc:spChg chg="add mod">
          <ac:chgData name="Tokitsu, Janet" userId="69635769-aba6-4999-bd73-b9886ee0ed03" providerId="ADAL" clId="{8F2607E8-06C4-4308-8897-0ABEA5D1FC6D}" dt="2024-09-11T12:23:34.152" v="11201" actId="113"/>
          <ac:spMkLst>
            <pc:docMk/>
            <pc:sldMk cId="1785918344" sldId="268"/>
            <ac:spMk id="8" creationId="{883C4579-5593-3364-3162-5629B0917E12}"/>
          </ac:spMkLst>
        </pc:spChg>
        <pc:spChg chg="add mod">
          <ac:chgData name="Tokitsu, Janet" userId="69635769-aba6-4999-bd73-b9886ee0ed03" providerId="ADAL" clId="{8F2607E8-06C4-4308-8897-0ABEA5D1FC6D}" dt="2024-09-11T12:24:46.040" v="11290" actId="20577"/>
          <ac:spMkLst>
            <pc:docMk/>
            <pc:sldMk cId="1785918344" sldId="268"/>
            <ac:spMk id="11" creationId="{0091F49E-E872-B62B-30DA-255D2D1F17D9}"/>
          </ac:spMkLst>
        </pc:spChg>
      </pc:sldChg>
      <pc:sldChg chg="delSp modSp add mod modCm">
        <pc:chgData name="Tokitsu, Janet" userId="69635769-aba6-4999-bd73-b9886ee0ed03" providerId="ADAL" clId="{8F2607E8-06C4-4308-8897-0ABEA5D1FC6D}" dt="2024-09-12T15:12:50.884" v="13456" actId="1076"/>
        <pc:sldMkLst>
          <pc:docMk/>
          <pc:sldMk cId="1477958336" sldId="269"/>
        </pc:sldMkLst>
        <pc:spChg chg="mod">
          <ac:chgData name="Tokitsu, Janet" userId="69635769-aba6-4999-bd73-b9886ee0ed03" providerId="ADAL" clId="{8F2607E8-06C4-4308-8897-0ABEA5D1FC6D}" dt="2024-09-12T15:12:50.884" v="13456" actId="1076"/>
          <ac:spMkLst>
            <pc:docMk/>
            <pc:sldMk cId="1477958336" sldId="269"/>
            <ac:spMk id="2" creationId="{FD1D8F49-D5DE-A680-1B06-4BB945C77AAD}"/>
          </ac:spMkLst>
        </pc:spChg>
        <pc:spChg chg="mod">
          <ac:chgData name="Tokitsu, Janet" userId="69635769-aba6-4999-bd73-b9886ee0ed03" providerId="ADAL" clId="{8F2607E8-06C4-4308-8897-0ABEA5D1FC6D}" dt="2024-08-09T12:47:00.875" v="3771" actId="20577"/>
          <ac:spMkLst>
            <pc:docMk/>
            <pc:sldMk cId="1477958336" sldId="269"/>
            <ac:spMk id="7" creationId="{C7F09A05-6EBF-83DA-9F1A-250015452D06}"/>
          </ac:spMkLst>
        </pc:spChg>
        <pc:picChg chg="del">
          <ac:chgData name="Tokitsu, Janet" userId="69635769-aba6-4999-bd73-b9886ee0ed03" providerId="ADAL" clId="{8F2607E8-06C4-4308-8897-0ABEA5D1FC6D}" dt="2024-08-09T12:47:17.870" v="3772" actId="478"/>
          <ac:picMkLst>
            <pc:docMk/>
            <pc:sldMk cId="1477958336" sldId="269"/>
            <ac:picMk id="9" creationId="{33FD500B-8B51-BE05-DA16-4C83890304C7}"/>
          </ac:picMkLst>
        </pc:picChg>
        <pc:extLst>
          <p:ext xmlns:p="http://schemas.openxmlformats.org/presentationml/2006/main" uri="{D6D511B9-2390-475A-947B-AFAB55BFBCF1}">
            <pc226:cmChg xmlns:pc226="http://schemas.microsoft.com/office/powerpoint/2022/06/main/command" chg="mod">
              <pc226:chgData name="Tokitsu, Janet" userId="69635769-aba6-4999-bd73-b9886ee0ed03" providerId="ADAL" clId="{8F2607E8-06C4-4308-8897-0ABEA5D1FC6D}" dt="2024-09-12T15:12:43.079" v="13455" actId="20577"/>
              <pc2:cmMkLst xmlns:pc2="http://schemas.microsoft.com/office/powerpoint/2019/9/main/command">
                <pc:docMk/>
                <pc:sldMk cId="1477958336" sldId="269"/>
                <pc2:cmMk id="{631E176E-95D8-4FCD-ABAB-EB1D41765938}"/>
              </pc2:cmMkLst>
            </pc226:cmChg>
          </p:ext>
        </pc:extLst>
      </pc:sldChg>
      <pc:sldChg chg="addSp delSp modSp add mod ord">
        <pc:chgData name="Tokitsu, Janet" userId="69635769-aba6-4999-bd73-b9886ee0ed03" providerId="ADAL" clId="{8F2607E8-06C4-4308-8897-0ABEA5D1FC6D}" dt="2024-09-13T07:41:49.198" v="18764" actId="2711"/>
        <pc:sldMkLst>
          <pc:docMk/>
          <pc:sldMk cId="3540496158" sldId="270"/>
        </pc:sldMkLst>
        <pc:spChg chg="mod">
          <ac:chgData name="Tokitsu, Janet" userId="69635769-aba6-4999-bd73-b9886ee0ed03" providerId="ADAL" clId="{8F2607E8-06C4-4308-8897-0ABEA5D1FC6D}" dt="2024-09-13T07:41:49.198" v="18764" actId="2711"/>
          <ac:spMkLst>
            <pc:docMk/>
            <pc:sldMk cId="3540496158" sldId="270"/>
            <ac:spMk id="2" creationId="{FD1D8F49-D5DE-A680-1B06-4BB945C77AAD}"/>
          </ac:spMkLst>
        </pc:spChg>
        <pc:spChg chg="mod">
          <ac:chgData name="Tokitsu, Janet" userId="69635769-aba6-4999-bd73-b9886ee0ed03" providerId="ADAL" clId="{8F2607E8-06C4-4308-8897-0ABEA5D1FC6D}" dt="2024-08-09T12:51:27.792" v="4279" actId="20577"/>
          <ac:spMkLst>
            <pc:docMk/>
            <pc:sldMk cId="3540496158" sldId="270"/>
            <ac:spMk id="7" creationId="{C7F09A05-6EBF-83DA-9F1A-250015452D06}"/>
          </ac:spMkLst>
        </pc:spChg>
        <pc:picChg chg="del">
          <ac:chgData name="Tokitsu, Janet" userId="69635769-aba6-4999-bd73-b9886ee0ed03" providerId="ADAL" clId="{8F2607E8-06C4-4308-8897-0ABEA5D1FC6D}" dt="2024-08-09T12:51:30.508" v="4280" actId="478"/>
          <ac:picMkLst>
            <pc:docMk/>
            <pc:sldMk cId="3540496158" sldId="270"/>
            <ac:picMk id="9" creationId="{33FD500B-8B51-BE05-DA16-4C83890304C7}"/>
          </ac:picMkLst>
        </pc:picChg>
        <pc:picChg chg="add mod">
          <ac:chgData name="Tokitsu, Janet" userId="69635769-aba6-4999-bd73-b9886ee0ed03" providerId="ADAL" clId="{8F2607E8-06C4-4308-8897-0ABEA5D1FC6D}" dt="2024-08-09T12:51:48.391" v="4282" actId="1076"/>
          <ac:picMkLst>
            <pc:docMk/>
            <pc:sldMk cId="3540496158" sldId="270"/>
            <ac:picMk id="10" creationId="{36EB5832-3078-33F1-0815-069C4AE252BE}"/>
          </ac:picMkLst>
        </pc:picChg>
      </pc:sldChg>
      <pc:sldChg chg="delSp modSp add del mod">
        <pc:chgData name="Tokitsu, Janet" userId="69635769-aba6-4999-bd73-b9886ee0ed03" providerId="ADAL" clId="{8F2607E8-06C4-4308-8897-0ABEA5D1FC6D}" dt="2024-08-09T13:01:04.302" v="4638" actId="2696"/>
        <pc:sldMkLst>
          <pc:docMk/>
          <pc:sldMk cId="1489653638" sldId="271"/>
        </pc:sldMkLst>
        <pc:spChg chg="mod">
          <ac:chgData name="Tokitsu, Janet" userId="69635769-aba6-4999-bd73-b9886ee0ed03" providerId="ADAL" clId="{8F2607E8-06C4-4308-8897-0ABEA5D1FC6D}" dt="2024-08-09T12:59:16.236" v="4621" actId="20577"/>
          <ac:spMkLst>
            <pc:docMk/>
            <pc:sldMk cId="1489653638" sldId="271"/>
            <ac:spMk id="2" creationId="{FD1D8F49-D5DE-A680-1B06-4BB945C77AAD}"/>
          </ac:spMkLst>
        </pc:spChg>
        <pc:spChg chg="del mod">
          <ac:chgData name="Tokitsu, Janet" userId="69635769-aba6-4999-bd73-b9886ee0ed03" providerId="ADAL" clId="{8F2607E8-06C4-4308-8897-0ABEA5D1FC6D}" dt="2024-08-09T12:59:35.619" v="4629"/>
          <ac:spMkLst>
            <pc:docMk/>
            <pc:sldMk cId="1489653638" sldId="271"/>
            <ac:spMk id="7" creationId="{C7F09A05-6EBF-83DA-9F1A-250015452D06}"/>
          </ac:spMkLst>
        </pc:spChg>
      </pc:sldChg>
      <pc:sldChg chg="addSp delSp modSp add mod">
        <pc:chgData name="Tokitsu, Janet" userId="69635769-aba6-4999-bd73-b9886ee0ed03" providerId="ADAL" clId="{8F2607E8-06C4-4308-8897-0ABEA5D1FC6D}" dt="2024-09-11T12:46:16.211" v="12785" actId="20577"/>
        <pc:sldMkLst>
          <pc:docMk/>
          <pc:sldMk cId="3204537561" sldId="272"/>
        </pc:sldMkLst>
        <pc:spChg chg="mod">
          <ac:chgData name="Tokitsu, Janet" userId="69635769-aba6-4999-bd73-b9886ee0ed03" providerId="ADAL" clId="{8F2607E8-06C4-4308-8897-0ABEA5D1FC6D}" dt="2024-09-11T12:46:16.211" v="12785" actId="20577"/>
          <ac:spMkLst>
            <pc:docMk/>
            <pc:sldMk cId="3204537561" sldId="272"/>
            <ac:spMk id="2" creationId="{FD1D8F49-D5DE-A680-1B06-4BB945C77AAD}"/>
          </ac:spMkLst>
        </pc:spChg>
        <pc:spChg chg="mod">
          <ac:chgData name="Tokitsu, Janet" userId="69635769-aba6-4999-bd73-b9886ee0ed03" providerId="ADAL" clId="{8F2607E8-06C4-4308-8897-0ABEA5D1FC6D}" dt="2024-08-09T13:01:30.336" v="4674" actId="20577"/>
          <ac:spMkLst>
            <pc:docMk/>
            <pc:sldMk cId="3204537561" sldId="272"/>
            <ac:spMk id="7" creationId="{C7F09A05-6EBF-83DA-9F1A-250015452D06}"/>
          </ac:spMkLst>
        </pc:spChg>
        <pc:picChg chg="add mod">
          <ac:chgData name="Tokitsu, Janet" userId="69635769-aba6-4999-bd73-b9886ee0ed03" providerId="ADAL" clId="{8F2607E8-06C4-4308-8897-0ABEA5D1FC6D}" dt="2024-08-09T13:00:50.602" v="4637" actId="1076"/>
          <ac:picMkLst>
            <pc:docMk/>
            <pc:sldMk cId="3204537561" sldId="272"/>
            <ac:picMk id="9" creationId="{CDD78B2B-B102-BFAD-4C38-3C4E9102C10B}"/>
          </ac:picMkLst>
        </pc:picChg>
        <pc:picChg chg="del">
          <ac:chgData name="Tokitsu, Janet" userId="69635769-aba6-4999-bd73-b9886ee0ed03" providerId="ADAL" clId="{8F2607E8-06C4-4308-8897-0ABEA5D1FC6D}" dt="2024-08-09T13:00:17.703" v="4633" actId="478"/>
          <ac:picMkLst>
            <pc:docMk/>
            <pc:sldMk cId="3204537561" sldId="272"/>
            <ac:picMk id="10" creationId="{36EB5832-3078-33F1-0815-069C4AE252BE}"/>
          </ac:picMkLst>
        </pc:picChg>
      </pc:sldChg>
      <pc:sldChg chg="addSp delSp modSp add mod modNotesTx">
        <pc:chgData name="Tokitsu, Janet" userId="69635769-aba6-4999-bd73-b9886ee0ed03" providerId="ADAL" clId="{8F2607E8-06C4-4308-8897-0ABEA5D1FC6D}" dt="2024-09-12T14:58:41.898" v="13200" actId="20577"/>
        <pc:sldMkLst>
          <pc:docMk/>
          <pc:sldMk cId="2824642447" sldId="273"/>
        </pc:sldMkLst>
        <pc:spChg chg="mod">
          <ac:chgData name="Tokitsu, Janet" userId="69635769-aba6-4999-bd73-b9886ee0ed03" providerId="ADAL" clId="{8F2607E8-06C4-4308-8897-0ABEA5D1FC6D}" dt="2024-09-10T02:17:13.863" v="10169" actId="20577"/>
          <ac:spMkLst>
            <pc:docMk/>
            <pc:sldMk cId="2824642447" sldId="273"/>
            <ac:spMk id="2" creationId="{FD1D8F49-D5DE-A680-1B06-4BB945C77AAD}"/>
          </ac:spMkLst>
        </pc:spChg>
        <pc:spChg chg="add del mod">
          <ac:chgData name="Tokitsu, Janet" userId="69635769-aba6-4999-bd73-b9886ee0ed03" providerId="ADAL" clId="{8F2607E8-06C4-4308-8897-0ABEA5D1FC6D}" dt="2024-09-10T02:17:29.250" v="10182" actId="20577"/>
          <ac:spMkLst>
            <pc:docMk/>
            <pc:sldMk cId="2824642447" sldId="273"/>
            <ac:spMk id="7" creationId="{C7F09A05-6EBF-83DA-9F1A-250015452D06}"/>
          </ac:spMkLst>
        </pc:spChg>
      </pc:sldChg>
      <pc:sldChg chg="addSp delSp modSp add mod ord">
        <pc:chgData name="Tokitsu, Janet" userId="69635769-aba6-4999-bd73-b9886ee0ed03" providerId="ADAL" clId="{8F2607E8-06C4-4308-8897-0ABEA5D1FC6D}" dt="2024-09-11T12:41:10.756" v="12726" actId="14100"/>
        <pc:sldMkLst>
          <pc:docMk/>
          <pc:sldMk cId="1046800582" sldId="274"/>
        </pc:sldMkLst>
        <pc:spChg chg="mod">
          <ac:chgData name="Tokitsu, Janet" userId="69635769-aba6-4999-bd73-b9886ee0ed03" providerId="ADAL" clId="{8F2607E8-06C4-4308-8897-0ABEA5D1FC6D}" dt="2024-09-11T12:36:07.807" v="12502" actId="2711"/>
          <ac:spMkLst>
            <pc:docMk/>
            <pc:sldMk cId="1046800582" sldId="274"/>
            <ac:spMk id="2" creationId="{FD1D8F49-D5DE-A680-1B06-4BB945C77AAD}"/>
          </ac:spMkLst>
        </pc:spChg>
        <pc:spChg chg="mod">
          <ac:chgData name="Tokitsu, Janet" userId="69635769-aba6-4999-bd73-b9886ee0ed03" providerId="ADAL" clId="{8F2607E8-06C4-4308-8897-0ABEA5D1FC6D}" dt="2024-09-11T12:36:07.807" v="12502" actId="2711"/>
          <ac:spMkLst>
            <pc:docMk/>
            <pc:sldMk cId="1046800582" sldId="274"/>
            <ac:spMk id="5" creationId="{FDF5375F-D12F-79D8-AC1C-8B50CA41EFEC}"/>
          </ac:spMkLst>
        </pc:spChg>
        <pc:spChg chg="mod">
          <ac:chgData name="Tokitsu, Janet" userId="69635769-aba6-4999-bd73-b9886ee0ed03" providerId="ADAL" clId="{8F2607E8-06C4-4308-8897-0ABEA5D1FC6D}" dt="2024-09-11T12:36:07.807" v="12502" actId="2711"/>
          <ac:spMkLst>
            <pc:docMk/>
            <pc:sldMk cId="1046800582" sldId="274"/>
            <ac:spMk id="6" creationId="{9FF98E17-B473-24F6-A658-2FDF8509BEC1}"/>
          </ac:spMkLst>
        </pc:spChg>
        <pc:spChg chg="mod">
          <ac:chgData name="Tokitsu, Janet" userId="69635769-aba6-4999-bd73-b9886ee0ed03" providerId="ADAL" clId="{8F2607E8-06C4-4308-8897-0ABEA5D1FC6D}" dt="2024-09-11T12:36:07.807" v="12502" actId="2711"/>
          <ac:spMkLst>
            <pc:docMk/>
            <pc:sldMk cId="1046800582" sldId="274"/>
            <ac:spMk id="7" creationId="{C7F09A05-6EBF-83DA-9F1A-250015452D06}"/>
          </ac:spMkLst>
        </pc:spChg>
        <pc:spChg chg="add del mod">
          <ac:chgData name="Tokitsu, Janet" userId="69635769-aba6-4999-bd73-b9886ee0ed03" providerId="ADAL" clId="{8F2607E8-06C4-4308-8897-0ABEA5D1FC6D}" dt="2024-09-11T12:41:10.756" v="12726" actId="14100"/>
          <ac:spMkLst>
            <pc:docMk/>
            <pc:sldMk cId="1046800582" sldId="274"/>
            <ac:spMk id="8" creationId="{61BED816-2769-01E4-22F9-85E0ED04DA40}"/>
          </ac:spMkLst>
        </pc:spChg>
        <pc:spChg chg="add mod">
          <ac:chgData name="Tokitsu, Janet" userId="69635769-aba6-4999-bd73-b9886ee0ed03" providerId="ADAL" clId="{8F2607E8-06C4-4308-8897-0ABEA5D1FC6D}" dt="2024-09-11T12:36:07.807" v="12502" actId="2711"/>
          <ac:spMkLst>
            <pc:docMk/>
            <pc:sldMk cId="1046800582" sldId="274"/>
            <ac:spMk id="9" creationId="{57CFD562-CE24-E5F4-84C7-7E35AC338F71}"/>
          </ac:spMkLst>
        </pc:spChg>
        <pc:spChg chg="add mod">
          <ac:chgData name="Tokitsu, Janet" userId="69635769-aba6-4999-bd73-b9886ee0ed03" providerId="ADAL" clId="{8F2607E8-06C4-4308-8897-0ABEA5D1FC6D}" dt="2024-09-11T12:36:07.807" v="12502" actId="2711"/>
          <ac:spMkLst>
            <pc:docMk/>
            <pc:sldMk cId="1046800582" sldId="274"/>
            <ac:spMk id="10" creationId="{F3302BEA-7536-42D7-C790-5C3D7B832C39}"/>
          </ac:spMkLst>
        </pc:spChg>
        <pc:picChg chg="del">
          <ac:chgData name="Tokitsu, Janet" userId="69635769-aba6-4999-bd73-b9886ee0ed03" providerId="ADAL" clId="{8F2607E8-06C4-4308-8897-0ABEA5D1FC6D}" dt="2024-08-12T13:46:59.392" v="5332" actId="478"/>
          <ac:picMkLst>
            <pc:docMk/>
            <pc:sldMk cId="1046800582" sldId="274"/>
            <ac:picMk id="10" creationId="{36EB5832-3078-33F1-0815-069C4AE252BE}"/>
          </ac:picMkLst>
        </pc:picChg>
      </pc:sldChg>
      <pc:sldChg chg="addSp modSp add mod ord">
        <pc:chgData name="Tokitsu, Janet" userId="69635769-aba6-4999-bd73-b9886ee0ed03" providerId="ADAL" clId="{8F2607E8-06C4-4308-8897-0ABEA5D1FC6D}" dt="2024-09-11T12:41:32.025" v="12728"/>
        <pc:sldMkLst>
          <pc:docMk/>
          <pc:sldMk cId="4022178509" sldId="275"/>
        </pc:sldMkLst>
        <pc:spChg chg="mod">
          <ac:chgData name="Tokitsu, Janet" userId="69635769-aba6-4999-bd73-b9886ee0ed03" providerId="ADAL" clId="{8F2607E8-06C4-4308-8897-0ABEA5D1FC6D}" dt="2024-08-12T13:58:01.200" v="6603" actId="20577"/>
          <ac:spMkLst>
            <pc:docMk/>
            <pc:sldMk cId="4022178509" sldId="275"/>
            <ac:spMk id="2" creationId="{FD1D8F49-D5DE-A680-1B06-4BB945C77AAD}"/>
          </ac:spMkLst>
        </pc:spChg>
        <pc:spChg chg="mod">
          <ac:chgData name="Tokitsu, Janet" userId="69635769-aba6-4999-bd73-b9886ee0ed03" providerId="ADAL" clId="{8F2607E8-06C4-4308-8897-0ABEA5D1FC6D}" dt="2024-08-12T13:52:16.495" v="6115" actId="20577"/>
          <ac:spMkLst>
            <pc:docMk/>
            <pc:sldMk cId="4022178509" sldId="275"/>
            <ac:spMk id="7" creationId="{C7F09A05-6EBF-83DA-9F1A-250015452D06}"/>
          </ac:spMkLst>
        </pc:spChg>
        <pc:spChg chg="mod">
          <ac:chgData name="Tokitsu, Janet" userId="69635769-aba6-4999-bd73-b9886ee0ed03" providerId="ADAL" clId="{8F2607E8-06C4-4308-8897-0ABEA5D1FC6D}" dt="2024-09-11T12:37:13.788" v="12676" actId="20577"/>
          <ac:spMkLst>
            <pc:docMk/>
            <pc:sldMk cId="4022178509" sldId="275"/>
            <ac:spMk id="10" creationId="{6E6F6D35-0137-EACD-DD42-9DD3CC391B74}"/>
          </ac:spMkLst>
        </pc:spChg>
        <pc:picChg chg="add mod">
          <ac:chgData name="Tokitsu, Janet" userId="69635769-aba6-4999-bd73-b9886ee0ed03" providerId="ADAL" clId="{8F2607E8-06C4-4308-8897-0ABEA5D1FC6D}" dt="2024-08-12T13:56:23.557" v="6420" actId="14100"/>
          <ac:picMkLst>
            <pc:docMk/>
            <pc:sldMk cId="4022178509" sldId="275"/>
            <ac:picMk id="9" creationId="{C79CAF45-CAD8-2407-E60E-B2B84AB5F587}"/>
          </ac:picMkLst>
        </pc:picChg>
      </pc:sldChg>
      <pc:sldChg chg="delSp modSp add mod">
        <pc:chgData name="Tokitsu, Janet" userId="69635769-aba6-4999-bd73-b9886ee0ed03" providerId="ADAL" clId="{8F2607E8-06C4-4308-8897-0ABEA5D1FC6D}" dt="2024-09-12T15:02:54.127" v="13412" actId="20577"/>
        <pc:sldMkLst>
          <pc:docMk/>
          <pc:sldMk cId="1655754691" sldId="276"/>
        </pc:sldMkLst>
        <pc:spChg chg="mod">
          <ac:chgData name="Tokitsu, Janet" userId="69635769-aba6-4999-bd73-b9886ee0ed03" providerId="ADAL" clId="{8F2607E8-06C4-4308-8897-0ABEA5D1FC6D}" dt="2024-09-12T15:02:54.127" v="13412" actId="20577"/>
          <ac:spMkLst>
            <pc:docMk/>
            <pc:sldMk cId="1655754691" sldId="276"/>
            <ac:spMk id="2" creationId="{FD1D8F49-D5DE-A680-1B06-4BB945C77AAD}"/>
          </ac:spMkLst>
        </pc:spChg>
        <pc:spChg chg="mod">
          <ac:chgData name="Tokitsu, Janet" userId="69635769-aba6-4999-bd73-b9886ee0ed03" providerId="ADAL" clId="{8F2607E8-06C4-4308-8897-0ABEA5D1FC6D}" dt="2024-09-11T12:42:24.041" v="12773" actId="2711"/>
          <ac:spMkLst>
            <pc:docMk/>
            <pc:sldMk cId="1655754691" sldId="276"/>
            <ac:spMk id="5" creationId="{FDF5375F-D12F-79D8-AC1C-8B50CA41EFEC}"/>
          </ac:spMkLst>
        </pc:spChg>
        <pc:spChg chg="mod">
          <ac:chgData name="Tokitsu, Janet" userId="69635769-aba6-4999-bd73-b9886ee0ed03" providerId="ADAL" clId="{8F2607E8-06C4-4308-8897-0ABEA5D1FC6D}" dt="2024-09-11T12:42:24.041" v="12773" actId="2711"/>
          <ac:spMkLst>
            <pc:docMk/>
            <pc:sldMk cId="1655754691" sldId="276"/>
            <ac:spMk id="6" creationId="{9FF98E17-B473-24F6-A658-2FDF8509BEC1}"/>
          </ac:spMkLst>
        </pc:spChg>
        <pc:spChg chg="mod">
          <ac:chgData name="Tokitsu, Janet" userId="69635769-aba6-4999-bd73-b9886ee0ed03" providerId="ADAL" clId="{8F2607E8-06C4-4308-8897-0ABEA5D1FC6D}" dt="2024-09-11T12:42:24.041" v="12773" actId="2711"/>
          <ac:spMkLst>
            <pc:docMk/>
            <pc:sldMk cId="1655754691" sldId="276"/>
            <ac:spMk id="7" creationId="{C7F09A05-6EBF-83DA-9F1A-250015452D06}"/>
          </ac:spMkLst>
        </pc:spChg>
        <pc:picChg chg="del">
          <ac:chgData name="Tokitsu, Janet" userId="69635769-aba6-4999-bd73-b9886ee0ed03" providerId="ADAL" clId="{8F2607E8-06C4-4308-8897-0ABEA5D1FC6D}" dt="2024-08-12T13:56:45.650" v="6435" actId="478"/>
          <ac:picMkLst>
            <pc:docMk/>
            <pc:sldMk cId="1655754691" sldId="276"/>
            <ac:picMk id="9" creationId="{C79CAF45-CAD8-2407-E60E-B2B84AB5F587}"/>
          </ac:picMkLst>
        </pc:picChg>
      </pc:sldChg>
      <pc:sldChg chg="addSp delSp modSp add del mod">
        <pc:chgData name="Tokitsu, Janet" userId="69635769-aba6-4999-bd73-b9886ee0ed03" providerId="ADAL" clId="{8F2607E8-06C4-4308-8897-0ABEA5D1FC6D}" dt="2024-08-23T15:41:20.264" v="9178" actId="2696"/>
        <pc:sldMkLst>
          <pc:docMk/>
          <pc:sldMk cId="2435607968" sldId="277"/>
        </pc:sldMkLst>
        <pc:spChg chg="del">
          <ac:chgData name="Tokitsu, Janet" userId="69635769-aba6-4999-bd73-b9886ee0ed03" providerId="ADAL" clId="{8F2607E8-06C4-4308-8897-0ABEA5D1FC6D}" dt="2024-08-12T13:59:57.100" v="6806" actId="478"/>
          <ac:spMkLst>
            <pc:docMk/>
            <pc:sldMk cId="2435607968" sldId="277"/>
            <ac:spMk id="2" creationId="{157AA18B-A9E2-89CF-E76A-1766BD850DD5}"/>
          </ac:spMkLst>
        </pc:spChg>
        <pc:spChg chg="mod">
          <ac:chgData name="Tokitsu, Janet" userId="69635769-aba6-4999-bd73-b9886ee0ed03" providerId="ADAL" clId="{8F2607E8-06C4-4308-8897-0ABEA5D1FC6D}" dt="2024-08-12T13:59:54.316" v="6805" actId="20577"/>
          <ac:spMkLst>
            <pc:docMk/>
            <pc:sldMk cId="2435607968" sldId="277"/>
            <ac:spMk id="7" creationId="{C7F09A05-6EBF-83DA-9F1A-250015452D06}"/>
          </ac:spMkLst>
        </pc:spChg>
        <pc:spChg chg="add mod">
          <ac:chgData name="Tokitsu, Janet" userId="69635769-aba6-4999-bd73-b9886ee0ed03" providerId="ADAL" clId="{8F2607E8-06C4-4308-8897-0ABEA5D1FC6D}" dt="2024-08-12T15:20:20.387" v="6972" actId="1076"/>
          <ac:spMkLst>
            <pc:docMk/>
            <pc:sldMk cId="2435607968" sldId="277"/>
            <ac:spMk id="8" creationId="{C5C170AA-DC06-403F-B1FE-60FDAED26B2A}"/>
          </ac:spMkLst>
        </pc:spChg>
        <pc:spChg chg="del">
          <ac:chgData name="Tokitsu, Janet" userId="69635769-aba6-4999-bd73-b9886ee0ed03" providerId="ADAL" clId="{8F2607E8-06C4-4308-8897-0ABEA5D1FC6D}" dt="2024-08-12T14:00:04.797" v="6808" actId="478"/>
          <ac:spMkLst>
            <pc:docMk/>
            <pc:sldMk cId="2435607968" sldId="277"/>
            <ac:spMk id="9" creationId="{2B1D3445-F42E-1B00-3B2F-851AD600FA75}"/>
          </ac:spMkLst>
        </pc:spChg>
        <pc:spChg chg="mod">
          <ac:chgData name="Tokitsu, Janet" userId="69635769-aba6-4999-bd73-b9886ee0ed03" providerId="ADAL" clId="{8F2607E8-06C4-4308-8897-0ABEA5D1FC6D}" dt="2024-08-12T15:19:32.620" v="6811" actId="1076"/>
          <ac:spMkLst>
            <pc:docMk/>
            <pc:sldMk cId="2435607968" sldId="277"/>
            <ac:spMk id="11" creationId="{D7338425-F234-44D0-85CC-1C7294EDF6B0}"/>
          </ac:spMkLst>
        </pc:spChg>
      </pc:sldChg>
      <pc:sldChg chg="add del ord">
        <pc:chgData name="Tokitsu, Janet" userId="69635769-aba6-4999-bd73-b9886ee0ed03" providerId="ADAL" clId="{8F2607E8-06C4-4308-8897-0ABEA5D1FC6D}" dt="2024-09-10T02:22:51.058" v="10236" actId="47"/>
        <pc:sldMkLst>
          <pc:docMk/>
          <pc:sldMk cId="3128694915" sldId="278"/>
        </pc:sldMkLst>
      </pc:sldChg>
      <pc:sldChg chg="modSp add del mod ord">
        <pc:chgData name="Tokitsu, Janet" userId="69635769-aba6-4999-bd73-b9886ee0ed03" providerId="ADAL" clId="{8F2607E8-06C4-4308-8897-0ABEA5D1FC6D}" dt="2024-09-11T13:50:26.616" v="13005" actId="47"/>
        <pc:sldMkLst>
          <pc:docMk/>
          <pc:sldMk cId="2364790200" sldId="279"/>
        </pc:sldMkLst>
        <pc:spChg chg="mod">
          <ac:chgData name="Tokitsu, Janet" userId="69635769-aba6-4999-bd73-b9886ee0ed03" providerId="ADAL" clId="{8F2607E8-06C4-4308-8897-0ABEA5D1FC6D}" dt="2024-09-11T12:54:24.263" v="12877" actId="2711"/>
          <ac:spMkLst>
            <pc:docMk/>
            <pc:sldMk cId="2364790200" sldId="279"/>
            <ac:spMk id="4" creationId="{16F6034C-5D82-5E26-1CA1-8F48F2B20DC7}"/>
          </ac:spMkLst>
        </pc:spChg>
        <pc:spChg chg="mod">
          <ac:chgData name="Tokitsu, Janet" userId="69635769-aba6-4999-bd73-b9886ee0ed03" providerId="ADAL" clId="{8F2607E8-06C4-4308-8897-0ABEA5D1FC6D}" dt="2024-09-11T12:54:24.263" v="12877" actId="2711"/>
          <ac:spMkLst>
            <pc:docMk/>
            <pc:sldMk cId="2364790200" sldId="279"/>
            <ac:spMk id="7" creationId="{609C4AC3-15D4-8F9F-9046-2D6F93CE8EFB}"/>
          </ac:spMkLst>
        </pc:spChg>
        <pc:spChg chg="mod">
          <ac:chgData name="Tokitsu, Janet" userId="69635769-aba6-4999-bd73-b9886ee0ed03" providerId="ADAL" clId="{8F2607E8-06C4-4308-8897-0ABEA5D1FC6D}" dt="2024-09-11T12:54:24.263" v="12877" actId="2711"/>
          <ac:spMkLst>
            <pc:docMk/>
            <pc:sldMk cId="2364790200" sldId="279"/>
            <ac:spMk id="8" creationId="{5269897D-E121-15B8-AF28-8622351F8DC7}"/>
          </ac:spMkLst>
        </pc:spChg>
        <pc:spChg chg="mod">
          <ac:chgData name="Tokitsu, Janet" userId="69635769-aba6-4999-bd73-b9886ee0ed03" providerId="ADAL" clId="{8F2607E8-06C4-4308-8897-0ABEA5D1FC6D}" dt="2024-09-11T12:54:29.244" v="12878" actId="1076"/>
          <ac:spMkLst>
            <pc:docMk/>
            <pc:sldMk cId="2364790200" sldId="279"/>
            <ac:spMk id="10" creationId="{2526B090-E128-B6EB-58CA-12D092B0ACED}"/>
          </ac:spMkLst>
        </pc:spChg>
      </pc:sldChg>
      <pc:sldChg chg="addSp delSp modSp add mod ord">
        <pc:chgData name="Tokitsu, Janet" userId="69635769-aba6-4999-bd73-b9886ee0ed03" providerId="ADAL" clId="{8F2607E8-06C4-4308-8897-0ABEA5D1FC6D}" dt="2024-09-12T20:58:30.734" v="15108" actId="113"/>
        <pc:sldMkLst>
          <pc:docMk/>
          <pc:sldMk cId="1277895935" sldId="280"/>
        </pc:sldMkLst>
        <pc:spChg chg="mod">
          <ac:chgData name="Tokitsu, Janet" userId="69635769-aba6-4999-bd73-b9886ee0ed03" providerId="ADAL" clId="{8F2607E8-06C4-4308-8897-0ABEA5D1FC6D}" dt="2024-09-12T16:05:16.163" v="14698" actId="113"/>
          <ac:spMkLst>
            <pc:docMk/>
            <pc:sldMk cId="1277895935" sldId="280"/>
            <ac:spMk id="2" creationId="{CD4E0EAF-6D06-9B13-30CB-DC74E5EFA48F}"/>
          </ac:spMkLst>
        </pc:spChg>
        <pc:spChg chg="mod">
          <ac:chgData name="Tokitsu, Janet" userId="69635769-aba6-4999-bd73-b9886ee0ed03" providerId="ADAL" clId="{8F2607E8-06C4-4308-8897-0ABEA5D1FC6D}" dt="2024-09-11T12:53:33.822" v="12871" actId="14100"/>
          <ac:spMkLst>
            <pc:docMk/>
            <pc:sldMk cId="1277895935" sldId="280"/>
            <ac:spMk id="5" creationId="{FDF5375F-D12F-79D8-AC1C-8B50CA41EFEC}"/>
          </ac:spMkLst>
        </pc:spChg>
        <pc:spChg chg="mod">
          <ac:chgData name="Tokitsu, Janet" userId="69635769-aba6-4999-bd73-b9886ee0ed03" providerId="ADAL" clId="{8F2607E8-06C4-4308-8897-0ABEA5D1FC6D}" dt="2024-09-11T12:53:36.290" v="12872" actId="14100"/>
          <ac:spMkLst>
            <pc:docMk/>
            <pc:sldMk cId="1277895935" sldId="280"/>
            <ac:spMk id="6" creationId="{9FF98E17-B473-24F6-A658-2FDF8509BEC1}"/>
          </ac:spMkLst>
        </pc:spChg>
        <pc:spChg chg="mod">
          <ac:chgData name="Tokitsu, Janet" userId="69635769-aba6-4999-bd73-b9886ee0ed03" providerId="ADAL" clId="{8F2607E8-06C4-4308-8897-0ABEA5D1FC6D}" dt="2024-09-11T12:53:29.835" v="12870" actId="14100"/>
          <ac:spMkLst>
            <pc:docMk/>
            <pc:sldMk cId="1277895935" sldId="280"/>
            <ac:spMk id="7" creationId="{C7F09A05-6EBF-83DA-9F1A-250015452D06}"/>
          </ac:spMkLst>
        </pc:spChg>
        <pc:spChg chg="mod">
          <ac:chgData name="Tokitsu, Janet" userId="69635769-aba6-4999-bd73-b9886ee0ed03" providerId="ADAL" clId="{8F2607E8-06C4-4308-8897-0ABEA5D1FC6D}" dt="2024-09-12T20:58:30.734" v="15108" actId="113"/>
          <ac:spMkLst>
            <pc:docMk/>
            <pc:sldMk cId="1277895935" sldId="280"/>
            <ac:spMk id="8" creationId="{FD05ED1B-8D31-41EE-2480-A8ABF628164E}"/>
          </ac:spMkLst>
        </pc:spChg>
        <pc:spChg chg="add mod">
          <ac:chgData name="Tokitsu, Janet" userId="69635769-aba6-4999-bd73-b9886ee0ed03" providerId="ADAL" clId="{8F2607E8-06C4-4308-8897-0ABEA5D1FC6D}" dt="2024-09-12T16:06:14.746" v="14709" actId="1076"/>
          <ac:spMkLst>
            <pc:docMk/>
            <pc:sldMk cId="1277895935" sldId="280"/>
            <ac:spMk id="12" creationId="{DFCE3976-634E-5D00-4B25-C1837E1DA90F}"/>
          </ac:spMkLst>
        </pc:spChg>
        <pc:picChg chg="mod">
          <ac:chgData name="Tokitsu, Janet" userId="69635769-aba6-4999-bd73-b9886ee0ed03" providerId="ADAL" clId="{8F2607E8-06C4-4308-8897-0ABEA5D1FC6D}" dt="2024-09-11T12:53:29.835" v="12870" actId="14100"/>
          <ac:picMkLst>
            <pc:docMk/>
            <pc:sldMk cId="1277895935" sldId="280"/>
            <ac:picMk id="3" creationId="{E6AC1B5E-D16E-34EA-718B-971786D45B64}"/>
          </ac:picMkLst>
        </pc:picChg>
        <pc:picChg chg="del">
          <ac:chgData name="Tokitsu, Janet" userId="69635769-aba6-4999-bd73-b9886ee0ed03" providerId="ADAL" clId="{8F2607E8-06C4-4308-8897-0ABEA5D1FC6D}" dt="2024-08-23T10:24:52.081" v="7468" actId="478"/>
          <ac:picMkLst>
            <pc:docMk/>
            <pc:sldMk cId="1277895935" sldId="280"/>
            <ac:picMk id="10" creationId="{7BE5AB3A-3EB3-7E51-A8FB-5774E6BE36BF}"/>
          </ac:picMkLst>
        </pc:picChg>
        <pc:picChg chg="add mod modCrop">
          <ac:chgData name="Tokitsu, Janet" userId="69635769-aba6-4999-bd73-b9886ee0ed03" providerId="ADAL" clId="{8F2607E8-06C4-4308-8897-0ABEA5D1FC6D}" dt="2024-09-11T13:46:20.107" v="12929" actId="1076"/>
          <ac:picMkLst>
            <pc:docMk/>
            <pc:sldMk cId="1277895935" sldId="280"/>
            <ac:picMk id="11" creationId="{E45BD02B-489E-F747-60CB-F3F71B73B05D}"/>
          </ac:picMkLst>
        </pc:picChg>
        <pc:cxnChg chg="mod">
          <ac:chgData name="Tokitsu, Janet" userId="69635769-aba6-4999-bd73-b9886ee0ed03" providerId="ADAL" clId="{8F2607E8-06C4-4308-8897-0ABEA5D1FC6D}" dt="2024-09-11T12:53:29.835" v="12870" actId="14100"/>
          <ac:cxnSpMkLst>
            <pc:docMk/>
            <pc:sldMk cId="1277895935" sldId="280"/>
            <ac:cxnSpMk id="4" creationId="{78D01D60-5F01-FB72-C4D2-E10F6649675B}"/>
          </ac:cxnSpMkLst>
        </pc:cxnChg>
      </pc:sldChg>
      <pc:sldChg chg="delSp modSp add mod ord">
        <pc:chgData name="Tokitsu, Janet" userId="69635769-aba6-4999-bd73-b9886ee0ed03" providerId="ADAL" clId="{8F2607E8-06C4-4308-8897-0ABEA5D1FC6D}" dt="2024-09-12T21:00:58.746" v="15284" actId="20577"/>
        <pc:sldMkLst>
          <pc:docMk/>
          <pc:sldMk cId="3207087988" sldId="281"/>
        </pc:sldMkLst>
        <pc:spChg chg="mod">
          <ac:chgData name="Tokitsu, Janet" userId="69635769-aba6-4999-bd73-b9886ee0ed03" providerId="ADAL" clId="{8F2607E8-06C4-4308-8897-0ABEA5D1FC6D}" dt="2024-09-12T16:04:39.213" v="14672" actId="113"/>
          <ac:spMkLst>
            <pc:docMk/>
            <pc:sldMk cId="3207087988" sldId="281"/>
            <ac:spMk id="2" creationId="{CD4E0EAF-6D06-9B13-30CB-DC74E5EFA48F}"/>
          </ac:spMkLst>
        </pc:spChg>
        <pc:spChg chg="mod">
          <ac:chgData name="Tokitsu, Janet" userId="69635769-aba6-4999-bd73-b9886ee0ed03" providerId="ADAL" clId="{8F2607E8-06C4-4308-8897-0ABEA5D1FC6D}" dt="2024-09-11T12:54:01.150" v="12875" actId="14100"/>
          <ac:spMkLst>
            <pc:docMk/>
            <pc:sldMk cId="3207087988" sldId="281"/>
            <ac:spMk id="5" creationId="{FDF5375F-D12F-79D8-AC1C-8B50CA41EFEC}"/>
          </ac:spMkLst>
        </pc:spChg>
        <pc:spChg chg="mod">
          <ac:chgData name="Tokitsu, Janet" userId="69635769-aba6-4999-bd73-b9886ee0ed03" providerId="ADAL" clId="{8F2607E8-06C4-4308-8897-0ABEA5D1FC6D}" dt="2024-09-11T12:54:03.340" v="12876" actId="14100"/>
          <ac:spMkLst>
            <pc:docMk/>
            <pc:sldMk cId="3207087988" sldId="281"/>
            <ac:spMk id="6" creationId="{9FF98E17-B473-24F6-A658-2FDF8509BEC1}"/>
          </ac:spMkLst>
        </pc:spChg>
        <pc:spChg chg="mod">
          <ac:chgData name="Tokitsu, Janet" userId="69635769-aba6-4999-bd73-b9886ee0ed03" providerId="ADAL" clId="{8F2607E8-06C4-4308-8897-0ABEA5D1FC6D}" dt="2024-09-11T12:53:47.830" v="12873" actId="2711"/>
          <ac:spMkLst>
            <pc:docMk/>
            <pc:sldMk cId="3207087988" sldId="281"/>
            <ac:spMk id="7" creationId="{C7F09A05-6EBF-83DA-9F1A-250015452D06}"/>
          </ac:spMkLst>
        </pc:spChg>
        <pc:spChg chg="mod">
          <ac:chgData name="Tokitsu, Janet" userId="69635769-aba6-4999-bd73-b9886ee0ed03" providerId="ADAL" clId="{8F2607E8-06C4-4308-8897-0ABEA5D1FC6D}" dt="2024-09-12T21:00:58.746" v="15284" actId="20577"/>
          <ac:spMkLst>
            <pc:docMk/>
            <pc:sldMk cId="3207087988" sldId="281"/>
            <ac:spMk id="8" creationId="{FD05ED1B-8D31-41EE-2480-A8ABF628164E}"/>
          </ac:spMkLst>
        </pc:spChg>
        <pc:spChg chg="mod">
          <ac:chgData name="Tokitsu, Janet" userId="69635769-aba6-4999-bd73-b9886ee0ed03" providerId="ADAL" clId="{8F2607E8-06C4-4308-8897-0ABEA5D1FC6D}" dt="2024-09-12T16:04:43.663" v="14673" actId="404"/>
          <ac:spMkLst>
            <pc:docMk/>
            <pc:sldMk cId="3207087988" sldId="281"/>
            <ac:spMk id="12" creationId="{DFCE3976-634E-5D00-4B25-C1837E1DA90F}"/>
          </ac:spMkLst>
        </pc:spChg>
        <pc:picChg chg="mod">
          <ac:chgData name="Tokitsu, Janet" userId="69635769-aba6-4999-bd73-b9886ee0ed03" providerId="ADAL" clId="{8F2607E8-06C4-4308-8897-0ABEA5D1FC6D}" dt="2024-09-11T13:47:30.294" v="12941" actId="108"/>
          <ac:picMkLst>
            <pc:docMk/>
            <pc:sldMk cId="3207087988" sldId="281"/>
            <ac:picMk id="10" creationId="{3905B656-0625-DC30-325E-2F8E964C20F9}"/>
          </ac:picMkLst>
        </pc:picChg>
        <pc:picChg chg="del">
          <ac:chgData name="Tokitsu, Janet" userId="69635769-aba6-4999-bd73-b9886ee0ed03" providerId="ADAL" clId="{8F2607E8-06C4-4308-8897-0ABEA5D1FC6D}" dt="2024-08-23T10:29:31.395" v="7948" actId="478"/>
          <ac:picMkLst>
            <pc:docMk/>
            <pc:sldMk cId="3207087988" sldId="281"/>
            <ac:picMk id="11" creationId="{E45BD02B-489E-F747-60CB-F3F71B73B05D}"/>
          </ac:picMkLst>
        </pc:picChg>
      </pc:sldChg>
      <pc:sldChg chg="modSp add del mod setBg">
        <pc:chgData name="Tokitsu, Janet" userId="69635769-aba6-4999-bd73-b9886ee0ed03" providerId="ADAL" clId="{8F2607E8-06C4-4308-8897-0ABEA5D1FC6D}" dt="2024-09-12T16:01:55.846" v="14656" actId="2696"/>
        <pc:sldMkLst>
          <pc:docMk/>
          <pc:sldMk cId="826081568" sldId="282"/>
        </pc:sldMkLst>
        <pc:spChg chg="mod">
          <ac:chgData name="Tokitsu, Janet" userId="69635769-aba6-4999-bd73-b9886ee0ed03" providerId="ADAL" clId="{8F2607E8-06C4-4308-8897-0ABEA5D1FC6D}" dt="2024-08-23T15:11:52.157" v="8614" actId="1076"/>
          <ac:spMkLst>
            <pc:docMk/>
            <pc:sldMk cId="826081568" sldId="282"/>
            <ac:spMk id="10" creationId="{2526B090-E128-B6EB-58CA-12D092B0ACED}"/>
          </ac:spMkLst>
        </pc:spChg>
      </pc:sldChg>
      <pc:sldChg chg="addSp delSp modSp add del mod">
        <pc:chgData name="Tokitsu, Janet" userId="69635769-aba6-4999-bd73-b9886ee0ed03" providerId="ADAL" clId="{8F2607E8-06C4-4308-8897-0ABEA5D1FC6D}" dt="2024-09-12T16:10:41.230" v="14787" actId="2696"/>
        <pc:sldMkLst>
          <pc:docMk/>
          <pc:sldMk cId="437941064" sldId="283"/>
        </pc:sldMkLst>
        <pc:spChg chg="mod">
          <ac:chgData name="Tokitsu, Janet" userId="69635769-aba6-4999-bd73-b9886ee0ed03" providerId="ADAL" clId="{8F2607E8-06C4-4308-8897-0ABEA5D1FC6D}" dt="2024-08-23T15:12:31.997" v="8692" actId="1076"/>
          <ac:spMkLst>
            <pc:docMk/>
            <pc:sldMk cId="437941064" sldId="283"/>
            <ac:spMk id="10" creationId="{2526B090-E128-B6EB-58CA-12D092B0ACED}"/>
          </ac:spMkLst>
        </pc:spChg>
        <pc:picChg chg="add del mod">
          <ac:chgData name="Tokitsu, Janet" userId="69635769-aba6-4999-bd73-b9886ee0ed03" providerId="ADAL" clId="{8F2607E8-06C4-4308-8897-0ABEA5D1FC6D}" dt="2024-08-23T15:34:02.057" v="8812" actId="478"/>
          <ac:picMkLst>
            <pc:docMk/>
            <pc:sldMk cId="437941064" sldId="283"/>
            <ac:picMk id="2" creationId="{A472F0AC-6F62-569B-2EE8-61D92E7CA60E}"/>
          </ac:picMkLst>
        </pc:picChg>
      </pc:sldChg>
      <pc:sldChg chg="add del">
        <pc:chgData name="Tokitsu, Janet" userId="69635769-aba6-4999-bd73-b9886ee0ed03" providerId="ADAL" clId="{8F2607E8-06C4-4308-8897-0ABEA5D1FC6D}" dt="2024-08-23T15:39:22.957" v="9001" actId="2696"/>
        <pc:sldMkLst>
          <pc:docMk/>
          <pc:sldMk cId="2432282792" sldId="284"/>
        </pc:sldMkLst>
      </pc:sldChg>
      <pc:sldChg chg="modSp add del mod setBg">
        <pc:chgData name="Tokitsu, Janet" userId="69635769-aba6-4999-bd73-b9886ee0ed03" providerId="ADAL" clId="{8F2607E8-06C4-4308-8897-0ABEA5D1FC6D}" dt="2024-09-11T13:52:06.702" v="13032" actId="47"/>
        <pc:sldMkLst>
          <pc:docMk/>
          <pc:sldMk cId="3125533280" sldId="285"/>
        </pc:sldMkLst>
        <pc:spChg chg="mod">
          <ac:chgData name="Tokitsu, Janet" userId="69635769-aba6-4999-bd73-b9886ee0ed03" providerId="ADAL" clId="{8F2607E8-06C4-4308-8897-0ABEA5D1FC6D}" dt="2024-08-23T15:13:18.668" v="8706" actId="1076"/>
          <ac:spMkLst>
            <pc:docMk/>
            <pc:sldMk cId="3125533280" sldId="285"/>
            <ac:spMk id="10" creationId="{2526B090-E128-B6EB-58CA-12D092B0ACED}"/>
          </ac:spMkLst>
        </pc:spChg>
      </pc:sldChg>
      <pc:sldChg chg="modSp add mod">
        <pc:chgData name="Tokitsu, Janet" userId="69635769-aba6-4999-bd73-b9886ee0ed03" providerId="ADAL" clId="{8F2607E8-06C4-4308-8897-0ABEA5D1FC6D}" dt="2024-08-23T15:13:55.648" v="8808" actId="1076"/>
        <pc:sldMkLst>
          <pc:docMk/>
          <pc:sldMk cId="776072160" sldId="286"/>
        </pc:sldMkLst>
        <pc:spChg chg="mod">
          <ac:chgData name="Tokitsu, Janet" userId="69635769-aba6-4999-bd73-b9886ee0ed03" providerId="ADAL" clId="{8F2607E8-06C4-4308-8897-0ABEA5D1FC6D}" dt="2024-08-23T15:13:55.648" v="8808" actId="1076"/>
          <ac:spMkLst>
            <pc:docMk/>
            <pc:sldMk cId="776072160" sldId="286"/>
            <ac:spMk id="7" creationId="{C7F09A05-6EBF-83DA-9F1A-250015452D06}"/>
          </ac:spMkLst>
        </pc:spChg>
      </pc:sldChg>
      <pc:sldChg chg="addSp delSp modSp add mod">
        <pc:chgData name="Tokitsu, Janet" userId="69635769-aba6-4999-bd73-b9886ee0ed03" providerId="ADAL" clId="{8F2607E8-06C4-4308-8897-0ABEA5D1FC6D}" dt="2024-09-12T22:19:24.892" v="18063" actId="14100"/>
        <pc:sldMkLst>
          <pc:docMk/>
          <pc:sldMk cId="801167348" sldId="287"/>
        </pc:sldMkLst>
        <pc:spChg chg="del">
          <ac:chgData name="Tokitsu, Janet" userId="69635769-aba6-4999-bd73-b9886ee0ed03" providerId="ADAL" clId="{8F2607E8-06C4-4308-8897-0ABEA5D1FC6D}" dt="2024-08-23T15:36:57.124" v="8933" actId="478"/>
          <ac:spMkLst>
            <pc:docMk/>
            <pc:sldMk cId="801167348" sldId="287"/>
            <ac:spMk id="2" creationId="{157AA18B-A9E2-89CF-E76A-1766BD850DD5}"/>
          </ac:spMkLst>
        </pc:spChg>
        <pc:spChg chg="mod">
          <ac:chgData name="Tokitsu, Janet" userId="69635769-aba6-4999-bd73-b9886ee0ed03" providerId="ADAL" clId="{8F2607E8-06C4-4308-8897-0ABEA5D1FC6D}" dt="2024-09-12T22:19:22.672" v="18062" actId="14100"/>
          <ac:spMkLst>
            <pc:docMk/>
            <pc:sldMk cId="801167348" sldId="287"/>
            <ac:spMk id="5" creationId="{FDF5375F-D12F-79D8-AC1C-8B50CA41EFEC}"/>
          </ac:spMkLst>
        </pc:spChg>
        <pc:spChg chg="mod">
          <ac:chgData name="Tokitsu, Janet" userId="69635769-aba6-4999-bd73-b9886ee0ed03" providerId="ADAL" clId="{8F2607E8-06C4-4308-8897-0ABEA5D1FC6D}" dt="2024-09-12T22:19:24.892" v="18063" actId="14100"/>
          <ac:spMkLst>
            <pc:docMk/>
            <pc:sldMk cId="801167348" sldId="287"/>
            <ac:spMk id="6" creationId="{9FF98E17-B473-24F6-A658-2FDF8509BEC1}"/>
          </ac:spMkLst>
        </pc:spChg>
        <pc:spChg chg="mod">
          <ac:chgData name="Tokitsu, Janet" userId="69635769-aba6-4999-bd73-b9886ee0ed03" providerId="ADAL" clId="{8F2607E8-06C4-4308-8897-0ABEA5D1FC6D}" dt="2024-09-12T16:19:50.163" v="15010" actId="113"/>
          <ac:spMkLst>
            <pc:docMk/>
            <pc:sldMk cId="801167348" sldId="287"/>
            <ac:spMk id="7" creationId="{C7F09A05-6EBF-83DA-9F1A-250015452D06}"/>
          </ac:spMkLst>
        </pc:spChg>
        <pc:spChg chg="mod">
          <ac:chgData name="Tokitsu, Janet" userId="69635769-aba6-4999-bd73-b9886ee0ed03" providerId="ADAL" clId="{8F2607E8-06C4-4308-8897-0ABEA5D1FC6D}" dt="2024-09-12T16:19:16.985" v="15005" actId="2711"/>
          <ac:spMkLst>
            <pc:docMk/>
            <pc:sldMk cId="801167348" sldId="287"/>
            <ac:spMk id="9" creationId="{11B834CB-01AB-D5E9-1E06-2F1157A5961E}"/>
          </ac:spMkLst>
        </pc:spChg>
        <pc:spChg chg="del">
          <ac:chgData name="Tokitsu, Janet" userId="69635769-aba6-4999-bd73-b9886ee0ed03" providerId="ADAL" clId="{8F2607E8-06C4-4308-8897-0ABEA5D1FC6D}" dt="2024-08-23T15:37:00.907" v="8934" actId="478"/>
          <ac:spMkLst>
            <pc:docMk/>
            <pc:sldMk cId="801167348" sldId="287"/>
            <ac:spMk id="9" creationId="{2B1D3445-F42E-1B00-3B2F-851AD600FA75}"/>
          </ac:spMkLst>
        </pc:spChg>
        <pc:spChg chg="mod">
          <ac:chgData name="Tokitsu, Janet" userId="69635769-aba6-4999-bd73-b9886ee0ed03" providerId="ADAL" clId="{8F2607E8-06C4-4308-8897-0ABEA5D1FC6D}" dt="2024-08-23T15:39:10.957" v="8998" actId="20577"/>
          <ac:spMkLst>
            <pc:docMk/>
            <pc:sldMk cId="801167348" sldId="287"/>
            <ac:spMk id="11" creationId="{D7338425-F234-44D0-85CC-1C7294EDF6B0}"/>
          </ac:spMkLst>
        </pc:spChg>
        <pc:picChg chg="add mod">
          <ac:chgData name="Tokitsu, Janet" userId="69635769-aba6-4999-bd73-b9886ee0ed03" providerId="ADAL" clId="{8F2607E8-06C4-4308-8897-0ABEA5D1FC6D}" dt="2024-09-12T16:20:02.146" v="15014" actId="1076"/>
          <ac:picMkLst>
            <pc:docMk/>
            <pc:sldMk cId="801167348" sldId="287"/>
            <ac:picMk id="2" creationId="{FCD1B259-A3AF-253E-F4D0-F565546E04A0}"/>
          </ac:picMkLst>
        </pc:picChg>
        <pc:picChg chg="mod">
          <ac:chgData name="Tokitsu, Janet" userId="69635769-aba6-4999-bd73-b9886ee0ed03" providerId="ADAL" clId="{8F2607E8-06C4-4308-8897-0ABEA5D1FC6D}" dt="2024-09-12T16:20:06.847" v="15015" actId="1076"/>
          <ac:picMkLst>
            <pc:docMk/>
            <pc:sldMk cId="801167348" sldId="287"/>
            <ac:picMk id="10" creationId="{CC5B89E2-4329-D808-1679-70F1344EC461}"/>
          </ac:picMkLst>
        </pc:picChg>
        <pc:picChg chg="del">
          <ac:chgData name="Tokitsu, Janet" userId="69635769-aba6-4999-bd73-b9886ee0ed03" providerId="ADAL" clId="{8F2607E8-06C4-4308-8897-0ABEA5D1FC6D}" dt="2024-08-23T15:39:14.955" v="8999" actId="478"/>
          <ac:picMkLst>
            <pc:docMk/>
            <pc:sldMk cId="801167348" sldId="287"/>
            <ac:picMk id="13" creationId="{0320E7CD-206B-FB20-3846-A3C05D7BF47F}"/>
          </ac:picMkLst>
        </pc:picChg>
      </pc:sldChg>
      <pc:sldChg chg="modSp add del mod">
        <pc:chgData name="Tokitsu, Janet" userId="69635769-aba6-4999-bd73-b9886ee0ed03" providerId="ADAL" clId="{8F2607E8-06C4-4308-8897-0ABEA5D1FC6D}" dt="2024-09-12T16:21:29.280" v="15069" actId="2696"/>
        <pc:sldMkLst>
          <pc:docMk/>
          <pc:sldMk cId="2000123854" sldId="288"/>
        </pc:sldMkLst>
        <pc:spChg chg="mod">
          <ac:chgData name="Tokitsu, Janet" userId="69635769-aba6-4999-bd73-b9886ee0ed03" providerId="ADAL" clId="{8F2607E8-06C4-4308-8897-0ABEA5D1FC6D}" dt="2024-08-23T15:39:39.850" v="9041" actId="1076"/>
          <ac:spMkLst>
            <pc:docMk/>
            <pc:sldMk cId="2000123854" sldId="288"/>
            <ac:spMk id="7" creationId="{C7F09A05-6EBF-83DA-9F1A-250015452D06}"/>
          </ac:spMkLst>
        </pc:spChg>
        <pc:spChg chg="mod">
          <ac:chgData name="Tokitsu, Janet" userId="69635769-aba6-4999-bd73-b9886ee0ed03" providerId="ADAL" clId="{8F2607E8-06C4-4308-8897-0ABEA5D1FC6D}" dt="2024-08-23T15:39:42.042" v="9042" actId="1076"/>
          <ac:spMkLst>
            <pc:docMk/>
            <pc:sldMk cId="2000123854" sldId="288"/>
            <ac:spMk id="11" creationId="{D7338425-F234-44D0-85CC-1C7294EDF6B0}"/>
          </ac:spMkLst>
        </pc:spChg>
      </pc:sldChg>
      <pc:sldChg chg="delSp modSp add del mod">
        <pc:chgData name="Tokitsu, Janet" userId="69635769-aba6-4999-bd73-b9886ee0ed03" providerId="ADAL" clId="{8F2607E8-06C4-4308-8897-0ABEA5D1FC6D}" dt="2024-09-12T22:09:07.943" v="17424" actId="47"/>
        <pc:sldMkLst>
          <pc:docMk/>
          <pc:sldMk cId="3959940326" sldId="289"/>
        </pc:sldMkLst>
        <pc:spChg chg="mod">
          <ac:chgData name="Tokitsu, Janet" userId="69635769-aba6-4999-bd73-b9886ee0ed03" providerId="ADAL" clId="{8F2607E8-06C4-4308-8897-0ABEA5D1FC6D}" dt="2024-08-23T15:44:54.038" v="9467" actId="14100"/>
          <ac:spMkLst>
            <pc:docMk/>
            <pc:sldMk cId="3959940326" sldId="289"/>
            <ac:spMk id="2" creationId="{157AA18B-A9E2-89CF-E76A-1766BD850DD5}"/>
          </ac:spMkLst>
        </pc:spChg>
        <pc:spChg chg="mod">
          <ac:chgData name="Tokitsu, Janet" userId="69635769-aba6-4999-bd73-b9886ee0ed03" providerId="ADAL" clId="{8F2607E8-06C4-4308-8897-0ABEA5D1FC6D}" dt="2024-08-23T15:41:48.730" v="9213" actId="14100"/>
          <ac:spMkLst>
            <pc:docMk/>
            <pc:sldMk cId="3959940326" sldId="289"/>
            <ac:spMk id="7" creationId="{C7F09A05-6EBF-83DA-9F1A-250015452D06}"/>
          </ac:spMkLst>
        </pc:spChg>
        <pc:spChg chg="del">
          <ac:chgData name="Tokitsu, Janet" userId="69635769-aba6-4999-bd73-b9886ee0ed03" providerId="ADAL" clId="{8F2607E8-06C4-4308-8897-0ABEA5D1FC6D}" dt="2024-08-23T15:41:56.768" v="9215" actId="478"/>
          <ac:spMkLst>
            <pc:docMk/>
            <pc:sldMk cId="3959940326" sldId="289"/>
            <ac:spMk id="9" creationId="{2B1D3445-F42E-1B00-3B2F-851AD600FA75}"/>
          </ac:spMkLst>
        </pc:spChg>
        <pc:spChg chg="mod">
          <ac:chgData name="Tokitsu, Janet" userId="69635769-aba6-4999-bd73-b9886ee0ed03" providerId="ADAL" clId="{8F2607E8-06C4-4308-8897-0ABEA5D1FC6D}" dt="2024-08-23T15:43:33.536" v="9420" actId="1076"/>
          <ac:spMkLst>
            <pc:docMk/>
            <pc:sldMk cId="3959940326" sldId="289"/>
            <ac:spMk id="11" creationId="{D7338425-F234-44D0-85CC-1C7294EDF6B0}"/>
          </ac:spMkLst>
        </pc:spChg>
      </pc:sldChg>
      <pc:sldChg chg="modSp add del mod">
        <pc:chgData name="Tokitsu, Janet" userId="69635769-aba6-4999-bd73-b9886ee0ed03" providerId="ADAL" clId="{8F2607E8-06C4-4308-8897-0ABEA5D1FC6D}" dt="2024-09-12T22:24:41.778" v="18325" actId="2696"/>
        <pc:sldMkLst>
          <pc:docMk/>
          <pc:sldMk cId="1877094207" sldId="290"/>
        </pc:sldMkLst>
        <pc:spChg chg="mod">
          <ac:chgData name="Tokitsu, Janet" userId="69635769-aba6-4999-bd73-b9886ee0ed03" providerId="ADAL" clId="{8F2607E8-06C4-4308-8897-0ABEA5D1FC6D}" dt="2024-08-23T15:45:59.184" v="9535" actId="1076"/>
          <ac:spMkLst>
            <pc:docMk/>
            <pc:sldMk cId="1877094207" sldId="290"/>
            <ac:spMk id="10" creationId="{2526B090-E128-B6EB-58CA-12D092B0ACED}"/>
          </ac:spMkLst>
        </pc:spChg>
      </pc:sldChg>
      <pc:sldChg chg="modSp add del mod">
        <pc:chgData name="Tokitsu, Janet" userId="69635769-aba6-4999-bd73-b9886ee0ed03" providerId="ADAL" clId="{8F2607E8-06C4-4308-8897-0ABEA5D1FC6D}" dt="2024-08-23T15:45:53.185" v="9524" actId="47"/>
        <pc:sldMkLst>
          <pc:docMk/>
          <pc:sldMk cId="1978325829" sldId="291"/>
        </pc:sldMkLst>
        <pc:spChg chg="mod">
          <ac:chgData name="Tokitsu, Janet" userId="69635769-aba6-4999-bd73-b9886ee0ed03" providerId="ADAL" clId="{8F2607E8-06C4-4308-8897-0ABEA5D1FC6D}" dt="2024-08-23T15:45:46.417" v="9523" actId="20577"/>
          <ac:spMkLst>
            <pc:docMk/>
            <pc:sldMk cId="1978325829" sldId="291"/>
            <ac:spMk id="10" creationId="{2526B090-E128-B6EB-58CA-12D092B0ACED}"/>
          </ac:spMkLst>
        </pc:spChg>
      </pc:sldChg>
      <pc:sldChg chg="modSp add del mod modNotesTx">
        <pc:chgData name="Tokitsu, Janet" userId="69635769-aba6-4999-bd73-b9886ee0ed03" providerId="ADAL" clId="{8F2607E8-06C4-4308-8897-0ABEA5D1FC6D}" dt="2024-09-12T21:35:41.880" v="15998" actId="47"/>
        <pc:sldMkLst>
          <pc:docMk/>
          <pc:sldMk cId="3775244804" sldId="291"/>
        </pc:sldMkLst>
        <pc:spChg chg="mod">
          <ac:chgData name="Tokitsu, Janet" userId="69635769-aba6-4999-bd73-b9886ee0ed03" providerId="ADAL" clId="{8F2607E8-06C4-4308-8897-0ABEA5D1FC6D}" dt="2024-09-10T02:17:53.124" v="10208" actId="122"/>
          <ac:spMkLst>
            <pc:docMk/>
            <pc:sldMk cId="3775244804" sldId="291"/>
            <ac:spMk id="10" creationId="{2526B090-E128-B6EB-58CA-12D092B0ACED}"/>
          </ac:spMkLst>
        </pc:spChg>
      </pc:sldChg>
      <pc:sldChg chg="modSp mod modNotesTx">
        <pc:chgData name="Tokitsu, Janet" userId="69635769-aba6-4999-bd73-b9886ee0ed03" providerId="ADAL" clId="{8F2607E8-06C4-4308-8897-0ABEA5D1FC6D}" dt="2024-09-12T21:10:12.079" v="15606" actId="20577"/>
        <pc:sldMkLst>
          <pc:docMk/>
          <pc:sldMk cId="2870264916" sldId="294"/>
        </pc:sldMkLst>
        <pc:spChg chg="mod">
          <ac:chgData name="Tokitsu, Janet" userId="69635769-aba6-4999-bd73-b9886ee0ed03" providerId="ADAL" clId="{8F2607E8-06C4-4308-8897-0ABEA5D1FC6D}" dt="2024-09-12T16:02:39.796" v="14658" actId="1076"/>
          <ac:spMkLst>
            <pc:docMk/>
            <pc:sldMk cId="2870264916" sldId="294"/>
            <ac:spMk id="2" creationId="{79E81732-BB02-6102-90CF-5CA2B1EB10F9}"/>
          </ac:spMkLst>
        </pc:spChg>
        <pc:spChg chg="mod">
          <ac:chgData name="Tokitsu, Janet" userId="69635769-aba6-4999-bd73-b9886ee0ed03" providerId="ADAL" clId="{8F2607E8-06C4-4308-8897-0ABEA5D1FC6D}" dt="2024-09-12T16:02:45.779" v="14660" actId="14100"/>
          <ac:spMkLst>
            <pc:docMk/>
            <pc:sldMk cId="2870264916" sldId="294"/>
            <ac:spMk id="7" creationId="{C9BEB986-1806-61D1-DEBF-F92097D58E03}"/>
          </ac:spMkLst>
        </pc:spChg>
        <pc:spChg chg="mod">
          <ac:chgData name="Tokitsu, Janet" userId="69635769-aba6-4999-bd73-b9886ee0ed03" providerId="ADAL" clId="{8F2607E8-06C4-4308-8897-0ABEA5D1FC6D}" dt="2024-09-12T16:02:47.763" v="14661" actId="14100"/>
          <ac:spMkLst>
            <pc:docMk/>
            <pc:sldMk cId="2870264916" sldId="294"/>
            <ac:spMk id="8" creationId="{6E5FA1BE-0445-B12D-8706-1626EF95AE78}"/>
          </ac:spMkLst>
        </pc:spChg>
        <pc:spChg chg="mod">
          <ac:chgData name="Tokitsu, Janet" userId="69635769-aba6-4999-bd73-b9886ee0ed03" providerId="ADAL" clId="{8F2607E8-06C4-4308-8897-0ABEA5D1FC6D}" dt="2024-09-12T21:10:12.079" v="15606" actId="20577"/>
          <ac:spMkLst>
            <pc:docMk/>
            <pc:sldMk cId="2870264916" sldId="294"/>
            <ac:spMk id="9" creationId="{303A26B5-B997-38AC-4307-39170354B08A}"/>
          </ac:spMkLst>
        </pc:spChg>
        <pc:picChg chg="mod">
          <ac:chgData name="Tokitsu, Janet" userId="69635769-aba6-4999-bd73-b9886ee0ed03" providerId="ADAL" clId="{8F2607E8-06C4-4308-8897-0ABEA5D1FC6D}" dt="2024-09-12T16:02:39.796" v="14658" actId="1076"/>
          <ac:picMkLst>
            <pc:docMk/>
            <pc:sldMk cId="2870264916" sldId="294"/>
            <ac:picMk id="5" creationId="{46820385-89B3-3087-B289-5B6ABF7D3E1A}"/>
          </ac:picMkLst>
        </pc:picChg>
        <pc:picChg chg="mod">
          <ac:chgData name="Tokitsu, Janet" userId="69635769-aba6-4999-bd73-b9886ee0ed03" providerId="ADAL" clId="{8F2607E8-06C4-4308-8897-0ABEA5D1FC6D}" dt="2024-09-12T16:02:39.796" v="14658" actId="1076"/>
          <ac:picMkLst>
            <pc:docMk/>
            <pc:sldMk cId="2870264916" sldId="294"/>
            <ac:picMk id="14" creationId="{F10E5497-DFD3-F79A-C081-A5FED645E196}"/>
          </ac:picMkLst>
        </pc:picChg>
        <pc:cxnChg chg="mod">
          <ac:chgData name="Tokitsu, Janet" userId="69635769-aba6-4999-bd73-b9886ee0ed03" providerId="ADAL" clId="{8F2607E8-06C4-4308-8897-0ABEA5D1FC6D}" dt="2024-09-12T16:02:39.796" v="14658" actId="1076"/>
          <ac:cxnSpMkLst>
            <pc:docMk/>
            <pc:sldMk cId="2870264916" sldId="294"/>
            <ac:cxnSpMk id="6" creationId="{9426FB75-3C0E-399B-C53A-EAE24D6F5ECF}"/>
          </ac:cxnSpMkLst>
        </pc:cxnChg>
      </pc:sldChg>
      <pc:sldChg chg="modSp add mod">
        <pc:chgData name="Tokitsu, Janet" userId="69635769-aba6-4999-bd73-b9886ee0ed03" providerId="ADAL" clId="{8F2607E8-06C4-4308-8897-0ABEA5D1FC6D}" dt="2024-09-10T02:26:23.694" v="10239" actId="1076"/>
        <pc:sldMkLst>
          <pc:docMk/>
          <pc:sldMk cId="4038524902" sldId="295"/>
        </pc:sldMkLst>
        <pc:spChg chg="mod">
          <ac:chgData name="Tokitsu, Janet" userId="69635769-aba6-4999-bd73-b9886ee0ed03" providerId="ADAL" clId="{8F2607E8-06C4-4308-8897-0ABEA5D1FC6D}" dt="2024-09-10T02:26:23.694" v="10239" actId="1076"/>
          <ac:spMkLst>
            <pc:docMk/>
            <pc:sldMk cId="4038524902" sldId="295"/>
            <ac:spMk id="10" creationId="{2526B090-E128-B6EB-58CA-12D092B0ACED}"/>
          </ac:spMkLst>
        </pc:spChg>
      </pc:sldChg>
      <pc:sldChg chg="modSp del mod">
        <pc:chgData name="Tokitsu, Janet" userId="69635769-aba6-4999-bd73-b9886ee0ed03" providerId="ADAL" clId="{8F2607E8-06C4-4308-8897-0ABEA5D1FC6D}" dt="2024-09-12T21:51:15.496" v="16859" actId="2696"/>
        <pc:sldMkLst>
          <pc:docMk/>
          <pc:sldMk cId="3931559434" sldId="296"/>
        </pc:sldMkLst>
        <pc:spChg chg="mod">
          <ac:chgData name="Tokitsu, Janet" userId="69635769-aba6-4999-bd73-b9886ee0ed03" providerId="ADAL" clId="{8F2607E8-06C4-4308-8897-0ABEA5D1FC6D}" dt="2024-09-12T16:22:35.480" v="15107" actId="20577"/>
          <ac:spMkLst>
            <pc:docMk/>
            <pc:sldMk cId="3931559434" sldId="296"/>
            <ac:spMk id="2" creationId="{157AA18B-A9E2-89CF-E76A-1766BD850DD5}"/>
          </ac:spMkLst>
        </pc:spChg>
      </pc:sldChg>
      <pc:sldChg chg="addSp modSp mod">
        <pc:chgData name="Tokitsu, Janet" userId="69635769-aba6-4999-bd73-b9886ee0ed03" providerId="ADAL" clId="{8F2607E8-06C4-4308-8897-0ABEA5D1FC6D}" dt="2024-09-11T12:44:22.822" v="12781" actId="571"/>
        <pc:sldMkLst>
          <pc:docMk/>
          <pc:sldMk cId="0" sldId="299"/>
        </pc:sldMkLst>
        <pc:spChg chg="add mod">
          <ac:chgData name="Tokitsu, Janet" userId="69635769-aba6-4999-bd73-b9886ee0ed03" providerId="ADAL" clId="{8F2607E8-06C4-4308-8897-0ABEA5D1FC6D}" dt="2024-09-11T12:44:22.822" v="12781" actId="571"/>
          <ac:spMkLst>
            <pc:docMk/>
            <pc:sldMk cId="0" sldId="299"/>
            <ac:spMk id="2" creationId="{EC79DC76-3257-EA91-72BB-57FEABC954A9}"/>
          </ac:spMkLst>
        </pc:spChg>
        <pc:spChg chg="add mod">
          <ac:chgData name="Tokitsu, Janet" userId="69635769-aba6-4999-bd73-b9886ee0ed03" providerId="ADAL" clId="{8F2607E8-06C4-4308-8897-0ABEA5D1FC6D}" dt="2024-09-11T12:44:22.822" v="12781" actId="571"/>
          <ac:spMkLst>
            <pc:docMk/>
            <pc:sldMk cId="0" sldId="299"/>
            <ac:spMk id="3" creationId="{86FC15E3-E275-B956-68AA-6EC64B87160A}"/>
          </ac:spMkLst>
        </pc:spChg>
        <pc:spChg chg="mod">
          <ac:chgData name="Tokitsu, Janet" userId="69635769-aba6-4999-bd73-b9886ee0ed03" providerId="ADAL" clId="{8F2607E8-06C4-4308-8897-0ABEA5D1FC6D}" dt="2024-09-11T12:44:06.436" v="12777" actId="1076"/>
          <ac:spMkLst>
            <pc:docMk/>
            <pc:sldMk cId="0" sldId="299"/>
            <ac:spMk id="419" creationId="{00000000-0000-0000-0000-000000000000}"/>
          </ac:spMkLst>
        </pc:spChg>
        <pc:spChg chg="mod">
          <ac:chgData name="Tokitsu, Janet" userId="69635769-aba6-4999-bd73-b9886ee0ed03" providerId="ADAL" clId="{8F2607E8-06C4-4308-8897-0ABEA5D1FC6D}" dt="2024-09-11T12:44:05.951" v="12776" actId="1076"/>
          <ac:spMkLst>
            <pc:docMk/>
            <pc:sldMk cId="0" sldId="299"/>
            <ac:spMk id="420" creationId="{00000000-0000-0000-0000-000000000000}"/>
          </ac:spMkLst>
        </pc:spChg>
      </pc:sldChg>
      <pc:sldChg chg="ord">
        <pc:chgData name="Tokitsu, Janet" userId="69635769-aba6-4999-bd73-b9886ee0ed03" providerId="ADAL" clId="{8F2607E8-06C4-4308-8897-0ABEA5D1FC6D}" dt="2024-09-12T21:35:58.392" v="16000"/>
        <pc:sldMkLst>
          <pc:docMk/>
          <pc:sldMk cId="3706566296" sldId="318"/>
        </pc:sldMkLst>
      </pc:sldChg>
      <pc:sldChg chg="modSp mod">
        <pc:chgData name="Tokitsu, Janet" userId="69635769-aba6-4999-bd73-b9886ee0ed03" providerId="ADAL" clId="{8F2607E8-06C4-4308-8897-0ABEA5D1FC6D}" dt="2024-09-12T22:37:55.125" v="18710" actId="20577"/>
        <pc:sldMkLst>
          <pc:docMk/>
          <pc:sldMk cId="188393967" sldId="321"/>
        </pc:sldMkLst>
        <pc:spChg chg="mod">
          <ac:chgData name="Tokitsu, Janet" userId="69635769-aba6-4999-bd73-b9886ee0ed03" providerId="ADAL" clId="{8F2607E8-06C4-4308-8897-0ABEA5D1FC6D}" dt="2024-09-12T22:37:55.125" v="18710" actId="20577"/>
          <ac:spMkLst>
            <pc:docMk/>
            <pc:sldMk cId="188393967" sldId="321"/>
            <ac:spMk id="2" creationId="{FD1D8F49-D5DE-A680-1B06-4BB945C77AAD}"/>
          </ac:spMkLst>
        </pc:spChg>
      </pc:sldChg>
      <pc:sldChg chg="addSp modSp mod">
        <pc:chgData name="Tokitsu, Janet" userId="69635769-aba6-4999-bd73-b9886ee0ed03" providerId="ADAL" clId="{8F2607E8-06C4-4308-8897-0ABEA5D1FC6D}" dt="2024-09-12T22:40:37.782" v="18715" actId="403"/>
        <pc:sldMkLst>
          <pc:docMk/>
          <pc:sldMk cId="620660479" sldId="322"/>
        </pc:sldMkLst>
        <pc:spChg chg="mod">
          <ac:chgData name="Tokitsu, Janet" userId="69635769-aba6-4999-bd73-b9886ee0ed03" providerId="ADAL" clId="{8F2607E8-06C4-4308-8897-0ABEA5D1FC6D}" dt="2024-09-12T22:40:28.924" v="18714" actId="20577"/>
          <ac:spMkLst>
            <pc:docMk/>
            <pc:sldMk cId="620660479" sldId="322"/>
            <ac:spMk id="2" creationId="{FD1D8F49-D5DE-A680-1B06-4BB945C77AAD}"/>
          </ac:spMkLst>
        </pc:spChg>
        <pc:spChg chg="mod">
          <ac:chgData name="Tokitsu, Janet" userId="69635769-aba6-4999-bd73-b9886ee0ed03" providerId="ADAL" clId="{8F2607E8-06C4-4308-8897-0ABEA5D1FC6D}" dt="2024-09-11T12:47:39.825" v="12822" actId="2711"/>
          <ac:spMkLst>
            <pc:docMk/>
            <pc:sldMk cId="620660479" sldId="322"/>
            <ac:spMk id="5" creationId="{FDF5375F-D12F-79D8-AC1C-8B50CA41EFEC}"/>
          </ac:spMkLst>
        </pc:spChg>
        <pc:spChg chg="mod">
          <ac:chgData name="Tokitsu, Janet" userId="69635769-aba6-4999-bd73-b9886ee0ed03" providerId="ADAL" clId="{8F2607E8-06C4-4308-8897-0ABEA5D1FC6D}" dt="2024-09-11T12:47:39.825" v="12822" actId="2711"/>
          <ac:spMkLst>
            <pc:docMk/>
            <pc:sldMk cId="620660479" sldId="322"/>
            <ac:spMk id="6" creationId="{9FF98E17-B473-24F6-A658-2FDF8509BEC1}"/>
          </ac:spMkLst>
        </pc:spChg>
        <pc:spChg chg="mod">
          <ac:chgData name="Tokitsu, Janet" userId="69635769-aba6-4999-bd73-b9886ee0ed03" providerId="ADAL" clId="{8F2607E8-06C4-4308-8897-0ABEA5D1FC6D}" dt="2024-09-12T22:40:37.782" v="18715" actId="403"/>
          <ac:spMkLst>
            <pc:docMk/>
            <pc:sldMk cId="620660479" sldId="322"/>
            <ac:spMk id="7" creationId="{C7F09A05-6EBF-83DA-9F1A-250015452D06}"/>
          </ac:spMkLst>
        </pc:spChg>
        <pc:spChg chg="add mod">
          <ac:chgData name="Tokitsu, Janet" userId="69635769-aba6-4999-bd73-b9886ee0ed03" providerId="ADAL" clId="{8F2607E8-06C4-4308-8897-0ABEA5D1FC6D}" dt="2024-09-12T22:40:18.385" v="18712" actId="1076"/>
          <ac:spMkLst>
            <pc:docMk/>
            <pc:sldMk cId="620660479" sldId="322"/>
            <ac:spMk id="9" creationId="{9B1CA466-7EB6-320B-6D74-25B1956135EF}"/>
          </ac:spMkLst>
        </pc:spChg>
      </pc:sldChg>
      <pc:sldChg chg="modSp del mod">
        <pc:chgData name="Tokitsu, Janet" userId="69635769-aba6-4999-bd73-b9886ee0ed03" providerId="ADAL" clId="{8F2607E8-06C4-4308-8897-0ABEA5D1FC6D}" dt="2024-09-12T22:22:52.072" v="18278" actId="2696"/>
        <pc:sldMkLst>
          <pc:docMk/>
          <pc:sldMk cId="2882589107" sldId="323"/>
        </pc:sldMkLst>
        <pc:spChg chg="mod">
          <ac:chgData name="Tokitsu, Janet" userId="69635769-aba6-4999-bd73-b9886ee0ed03" providerId="ADAL" clId="{8F2607E8-06C4-4308-8897-0ABEA5D1FC6D}" dt="2024-09-12T22:17:24.736" v="18047" actId="20577"/>
          <ac:spMkLst>
            <pc:docMk/>
            <pc:sldMk cId="2882589107" sldId="323"/>
            <ac:spMk id="2" creationId="{157AA18B-A9E2-89CF-E76A-1766BD850DD5}"/>
          </ac:spMkLst>
        </pc:spChg>
      </pc:sldChg>
      <pc:sldChg chg="del ord">
        <pc:chgData name="Tokitsu, Janet" userId="69635769-aba6-4999-bd73-b9886ee0ed03" providerId="ADAL" clId="{8F2607E8-06C4-4308-8897-0ABEA5D1FC6D}" dt="2024-09-12T22:25:52.736" v="18335" actId="47"/>
        <pc:sldMkLst>
          <pc:docMk/>
          <pc:sldMk cId="1493319015" sldId="324"/>
        </pc:sldMkLst>
      </pc:sldChg>
      <pc:sldChg chg="del ord">
        <pc:chgData name="Tokitsu, Janet" userId="69635769-aba6-4999-bd73-b9886ee0ed03" providerId="ADAL" clId="{8F2607E8-06C4-4308-8897-0ABEA5D1FC6D}" dt="2024-09-12T15:02:09.121" v="13358" actId="2696"/>
        <pc:sldMkLst>
          <pc:docMk/>
          <pc:sldMk cId="609373794" sldId="325"/>
        </pc:sldMkLst>
      </pc:sldChg>
      <pc:sldChg chg="modSp add mod">
        <pc:chgData name="Tokitsu, Janet" userId="69635769-aba6-4999-bd73-b9886ee0ed03" providerId="ADAL" clId="{8F2607E8-06C4-4308-8897-0ABEA5D1FC6D}" dt="2024-09-11T12:25:30.942" v="11292" actId="1076"/>
        <pc:sldMkLst>
          <pc:docMk/>
          <pc:sldMk cId="1055947259" sldId="326"/>
        </pc:sldMkLst>
        <pc:spChg chg="mod">
          <ac:chgData name="Tokitsu, Janet" userId="69635769-aba6-4999-bd73-b9886ee0ed03" providerId="ADAL" clId="{8F2607E8-06C4-4308-8897-0ABEA5D1FC6D}" dt="2024-09-11T12:25:30.942" v="11292" actId="1076"/>
          <ac:spMkLst>
            <pc:docMk/>
            <pc:sldMk cId="1055947259" sldId="326"/>
            <ac:spMk id="10" creationId="{2526B090-E128-B6EB-58CA-12D092B0ACED}"/>
          </ac:spMkLst>
        </pc:spChg>
      </pc:sldChg>
      <pc:sldChg chg="modSp add mod">
        <pc:chgData name="Tokitsu, Janet" userId="69635769-aba6-4999-bd73-b9886ee0ed03" providerId="ADAL" clId="{8F2607E8-06C4-4308-8897-0ABEA5D1FC6D}" dt="2024-09-11T12:25:49.724" v="11328" actId="20577"/>
        <pc:sldMkLst>
          <pc:docMk/>
          <pc:sldMk cId="1119753735" sldId="327"/>
        </pc:sldMkLst>
        <pc:spChg chg="mod">
          <ac:chgData name="Tokitsu, Janet" userId="69635769-aba6-4999-bd73-b9886ee0ed03" providerId="ADAL" clId="{8F2607E8-06C4-4308-8897-0ABEA5D1FC6D}" dt="2024-09-11T12:25:49.724" v="11328" actId="20577"/>
          <ac:spMkLst>
            <pc:docMk/>
            <pc:sldMk cId="1119753735" sldId="327"/>
            <ac:spMk id="10" creationId="{2526B090-E128-B6EB-58CA-12D092B0ACED}"/>
          </ac:spMkLst>
        </pc:spChg>
      </pc:sldChg>
      <pc:sldChg chg="modSp add mod">
        <pc:chgData name="Tokitsu, Janet" userId="69635769-aba6-4999-bd73-b9886ee0ed03" providerId="ADAL" clId="{8F2607E8-06C4-4308-8897-0ABEA5D1FC6D}" dt="2024-09-11T12:40:35.544" v="12705" actId="1076"/>
        <pc:sldMkLst>
          <pc:docMk/>
          <pc:sldMk cId="601969626" sldId="328"/>
        </pc:sldMkLst>
        <pc:spChg chg="mod">
          <ac:chgData name="Tokitsu, Janet" userId="69635769-aba6-4999-bd73-b9886ee0ed03" providerId="ADAL" clId="{8F2607E8-06C4-4308-8897-0ABEA5D1FC6D}" dt="2024-09-11T12:40:35.544" v="12705" actId="1076"/>
          <ac:spMkLst>
            <pc:docMk/>
            <pc:sldMk cId="601969626" sldId="328"/>
            <ac:spMk id="10" creationId="{2526B090-E128-B6EB-58CA-12D092B0ACED}"/>
          </ac:spMkLst>
        </pc:spChg>
      </pc:sldChg>
      <pc:sldChg chg="modSp add mod">
        <pc:chgData name="Tokitsu, Janet" userId="69635769-aba6-4999-bd73-b9886ee0ed03" providerId="ADAL" clId="{8F2607E8-06C4-4308-8897-0ABEA5D1FC6D}" dt="2024-09-11T12:41:51.055" v="12740" actId="1076"/>
        <pc:sldMkLst>
          <pc:docMk/>
          <pc:sldMk cId="2735567247" sldId="329"/>
        </pc:sldMkLst>
        <pc:spChg chg="mod">
          <ac:chgData name="Tokitsu, Janet" userId="69635769-aba6-4999-bd73-b9886ee0ed03" providerId="ADAL" clId="{8F2607E8-06C4-4308-8897-0ABEA5D1FC6D}" dt="2024-09-11T12:41:51.055" v="12740" actId="1076"/>
          <ac:spMkLst>
            <pc:docMk/>
            <pc:sldMk cId="2735567247" sldId="329"/>
            <ac:spMk id="10" creationId="{2526B090-E128-B6EB-58CA-12D092B0ACED}"/>
          </ac:spMkLst>
        </pc:spChg>
      </pc:sldChg>
      <pc:sldChg chg="modSp add mod">
        <pc:chgData name="Tokitsu, Janet" userId="69635769-aba6-4999-bd73-b9886ee0ed03" providerId="ADAL" clId="{8F2607E8-06C4-4308-8897-0ABEA5D1FC6D}" dt="2024-09-11T12:42:11.713" v="12772" actId="1076"/>
        <pc:sldMkLst>
          <pc:docMk/>
          <pc:sldMk cId="4053524462" sldId="330"/>
        </pc:sldMkLst>
        <pc:spChg chg="mod">
          <ac:chgData name="Tokitsu, Janet" userId="69635769-aba6-4999-bd73-b9886ee0ed03" providerId="ADAL" clId="{8F2607E8-06C4-4308-8897-0ABEA5D1FC6D}" dt="2024-09-11T12:42:11.713" v="12772" actId="1076"/>
          <ac:spMkLst>
            <pc:docMk/>
            <pc:sldMk cId="4053524462" sldId="330"/>
            <ac:spMk id="10" creationId="{2526B090-E128-B6EB-58CA-12D092B0ACED}"/>
          </ac:spMkLst>
        </pc:spChg>
      </pc:sldChg>
      <pc:sldChg chg="modSp del mod">
        <pc:chgData name="Tokitsu, Janet" userId="69635769-aba6-4999-bd73-b9886ee0ed03" providerId="ADAL" clId="{8F2607E8-06C4-4308-8897-0ABEA5D1FC6D}" dt="2024-09-12T22:15:38.728" v="17828" actId="47"/>
        <pc:sldMkLst>
          <pc:docMk/>
          <pc:sldMk cId="2687607183" sldId="331"/>
        </pc:sldMkLst>
        <pc:spChg chg="mod">
          <ac:chgData name="Tokitsu, Janet" userId="69635769-aba6-4999-bd73-b9886ee0ed03" providerId="ADAL" clId="{8F2607E8-06C4-4308-8897-0ABEA5D1FC6D}" dt="2024-09-12T22:15:07.173" v="17821" actId="12"/>
          <ac:spMkLst>
            <pc:docMk/>
            <pc:sldMk cId="2687607183" sldId="331"/>
            <ac:spMk id="2" creationId="{157AA18B-A9E2-89CF-E76A-1766BD850DD5}"/>
          </ac:spMkLst>
        </pc:spChg>
      </pc:sldChg>
      <pc:sldChg chg="addSp delSp modSp add mod ord">
        <pc:chgData name="Tokitsu, Janet" userId="69635769-aba6-4999-bd73-b9886ee0ed03" providerId="ADAL" clId="{8F2607E8-06C4-4308-8897-0ABEA5D1FC6D}" dt="2024-09-11T13:51:29.593" v="13011" actId="1076"/>
        <pc:sldMkLst>
          <pc:docMk/>
          <pc:sldMk cId="976886244" sldId="333"/>
        </pc:sldMkLst>
        <pc:spChg chg="add del mod">
          <ac:chgData name="Tokitsu, Janet" userId="69635769-aba6-4999-bd73-b9886ee0ed03" providerId="ADAL" clId="{8F2607E8-06C4-4308-8897-0ABEA5D1FC6D}" dt="2024-09-11T13:51:29.593" v="13011" actId="1076"/>
          <ac:spMkLst>
            <pc:docMk/>
            <pc:sldMk cId="976886244" sldId="333"/>
            <ac:spMk id="10" creationId="{2526B090-E128-B6EB-58CA-12D092B0ACED}"/>
          </ac:spMkLst>
        </pc:spChg>
      </pc:sldChg>
      <pc:sldChg chg="add del setBg">
        <pc:chgData name="Tokitsu, Janet" userId="69635769-aba6-4999-bd73-b9886ee0ed03" providerId="ADAL" clId="{8F2607E8-06C4-4308-8897-0ABEA5D1FC6D}" dt="2024-09-11T13:49:47.187" v="12954"/>
        <pc:sldMkLst>
          <pc:docMk/>
          <pc:sldMk cId="3969914015" sldId="333"/>
        </pc:sldMkLst>
      </pc:sldChg>
      <pc:sldChg chg="modSp add mod ord">
        <pc:chgData name="Tokitsu, Janet" userId="69635769-aba6-4999-bd73-b9886ee0ed03" providerId="ADAL" clId="{8F2607E8-06C4-4308-8897-0ABEA5D1FC6D}" dt="2024-09-13T07:40:07.538" v="18725" actId="20577"/>
        <pc:sldMkLst>
          <pc:docMk/>
          <pc:sldMk cId="248711273" sldId="334"/>
        </pc:sldMkLst>
        <pc:spChg chg="mod">
          <ac:chgData name="Tokitsu, Janet" userId="69635769-aba6-4999-bd73-b9886ee0ed03" providerId="ADAL" clId="{8F2607E8-06C4-4308-8897-0ABEA5D1FC6D}" dt="2024-09-13T07:40:07.538" v="18725" actId="20577"/>
          <ac:spMkLst>
            <pc:docMk/>
            <pc:sldMk cId="248711273" sldId="334"/>
            <ac:spMk id="10" creationId="{2526B090-E128-B6EB-58CA-12D092B0ACED}"/>
          </ac:spMkLst>
        </pc:spChg>
      </pc:sldChg>
      <pc:sldChg chg="new del">
        <pc:chgData name="Tokitsu, Janet" userId="69635769-aba6-4999-bd73-b9886ee0ed03" providerId="ADAL" clId="{8F2607E8-06C4-4308-8897-0ABEA5D1FC6D}" dt="2024-09-11T13:50:05.855" v="12969" actId="680"/>
        <pc:sldMkLst>
          <pc:docMk/>
          <pc:sldMk cId="3999263889" sldId="334"/>
        </pc:sldMkLst>
      </pc:sldChg>
      <pc:sldChg chg="add del setBg">
        <pc:chgData name="Tokitsu, Janet" userId="69635769-aba6-4999-bd73-b9886ee0ed03" providerId="ADAL" clId="{8F2607E8-06C4-4308-8897-0ABEA5D1FC6D}" dt="2024-09-11T13:51:45.992" v="13013"/>
        <pc:sldMkLst>
          <pc:docMk/>
          <pc:sldMk cId="4290686152" sldId="334"/>
        </pc:sldMkLst>
      </pc:sldChg>
      <pc:sldChg chg="modSp add mod">
        <pc:chgData name="Tokitsu, Janet" userId="69635769-aba6-4999-bd73-b9886ee0ed03" providerId="ADAL" clId="{8F2607E8-06C4-4308-8897-0ABEA5D1FC6D}" dt="2024-09-13T07:42:31.463" v="18832" actId="5793"/>
        <pc:sldMkLst>
          <pc:docMk/>
          <pc:sldMk cId="2164097359" sldId="335"/>
        </pc:sldMkLst>
        <pc:spChg chg="mod">
          <ac:chgData name="Tokitsu, Janet" userId="69635769-aba6-4999-bd73-b9886ee0ed03" providerId="ADAL" clId="{8F2607E8-06C4-4308-8897-0ABEA5D1FC6D}" dt="2024-09-13T07:42:31.463" v="18832" actId="5793"/>
          <ac:spMkLst>
            <pc:docMk/>
            <pc:sldMk cId="2164097359" sldId="335"/>
            <ac:spMk id="2" creationId="{FD1D8F49-D5DE-A680-1B06-4BB945C77AAD}"/>
          </ac:spMkLst>
        </pc:spChg>
        <pc:spChg chg="mod">
          <ac:chgData name="Tokitsu, Janet" userId="69635769-aba6-4999-bd73-b9886ee0ed03" providerId="ADAL" clId="{8F2607E8-06C4-4308-8897-0ABEA5D1FC6D}" dt="2024-09-13T07:42:19.182" v="18823" actId="2711"/>
          <ac:spMkLst>
            <pc:docMk/>
            <pc:sldMk cId="2164097359" sldId="335"/>
            <ac:spMk id="7" creationId="{C7F09A05-6EBF-83DA-9F1A-250015452D06}"/>
          </ac:spMkLst>
        </pc:spChg>
      </pc:sldChg>
      <pc:sldChg chg="modSp add del mod">
        <pc:chgData name="Tokitsu, Janet" userId="69635769-aba6-4999-bd73-b9886ee0ed03" providerId="ADAL" clId="{8F2607E8-06C4-4308-8897-0ABEA5D1FC6D}" dt="2024-09-13T07:42:56.926" v="18834" actId="47"/>
        <pc:sldMkLst>
          <pc:docMk/>
          <pc:sldMk cId="2206518489" sldId="336"/>
        </pc:sldMkLst>
        <pc:spChg chg="mod">
          <ac:chgData name="Tokitsu, Janet" userId="69635769-aba6-4999-bd73-b9886ee0ed03" providerId="ADAL" clId="{8F2607E8-06C4-4308-8897-0ABEA5D1FC6D}" dt="2024-09-12T15:01:53.039" v="13357" actId="1076"/>
          <ac:spMkLst>
            <pc:docMk/>
            <pc:sldMk cId="2206518489" sldId="336"/>
            <ac:spMk id="10" creationId="{2526B090-E128-B6EB-58CA-12D092B0ACED}"/>
          </ac:spMkLst>
        </pc:spChg>
      </pc:sldChg>
      <pc:sldChg chg="modSp add del mod">
        <pc:chgData name="Tokitsu, Janet" userId="69635769-aba6-4999-bd73-b9886ee0ed03" providerId="ADAL" clId="{8F2607E8-06C4-4308-8897-0ABEA5D1FC6D}" dt="2024-09-13T07:42:41.356" v="18833" actId="47"/>
        <pc:sldMkLst>
          <pc:docMk/>
          <pc:sldMk cId="988817479" sldId="337"/>
        </pc:sldMkLst>
        <pc:spChg chg="mod">
          <ac:chgData name="Tokitsu, Janet" userId="69635769-aba6-4999-bd73-b9886ee0ed03" providerId="ADAL" clId="{8F2607E8-06C4-4308-8897-0ABEA5D1FC6D}" dt="2024-09-12T15:14:15.920" v="13473" actId="20577"/>
          <ac:spMkLst>
            <pc:docMk/>
            <pc:sldMk cId="988817479" sldId="337"/>
            <ac:spMk id="10" creationId="{2526B090-E128-B6EB-58CA-12D092B0ACED}"/>
          </ac:spMkLst>
        </pc:spChg>
      </pc:sldChg>
      <pc:sldChg chg="add del ord">
        <pc:chgData name="Tokitsu, Janet" userId="69635769-aba6-4999-bd73-b9886ee0ed03" providerId="ADAL" clId="{8F2607E8-06C4-4308-8897-0ABEA5D1FC6D}" dt="2024-09-12T21:36:43.767" v="16005" actId="47"/>
        <pc:sldMkLst>
          <pc:docMk/>
          <pc:sldMk cId="2358903372" sldId="338"/>
        </pc:sldMkLst>
      </pc:sldChg>
      <pc:sldChg chg="modSp add mod">
        <pc:chgData name="Tokitsu, Janet" userId="69635769-aba6-4999-bd73-b9886ee0ed03" providerId="ADAL" clId="{8F2607E8-06C4-4308-8897-0ABEA5D1FC6D}" dt="2024-09-12T15:16:38.584" v="13567" actId="20577"/>
        <pc:sldMkLst>
          <pc:docMk/>
          <pc:sldMk cId="394687697" sldId="339"/>
        </pc:sldMkLst>
        <pc:spChg chg="mod">
          <ac:chgData name="Tokitsu, Janet" userId="69635769-aba6-4999-bd73-b9886ee0ed03" providerId="ADAL" clId="{8F2607E8-06C4-4308-8897-0ABEA5D1FC6D}" dt="2024-09-12T15:16:38.584" v="13567" actId="20577"/>
          <ac:spMkLst>
            <pc:docMk/>
            <pc:sldMk cId="394687697" sldId="339"/>
            <ac:spMk id="10" creationId="{2526B090-E128-B6EB-58CA-12D092B0ACED}"/>
          </ac:spMkLst>
        </pc:spChg>
      </pc:sldChg>
      <pc:sldChg chg="addSp modSp add mod ord">
        <pc:chgData name="Tokitsu, Janet" userId="69635769-aba6-4999-bd73-b9886ee0ed03" providerId="ADAL" clId="{8F2607E8-06C4-4308-8897-0ABEA5D1FC6D}" dt="2024-09-13T08:29:08.936" v="19084" actId="1076"/>
        <pc:sldMkLst>
          <pc:docMk/>
          <pc:sldMk cId="451297720" sldId="340"/>
        </pc:sldMkLst>
        <pc:spChg chg="add mod">
          <ac:chgData name="Tokitsu, Janet" userId="69635769-aba6-4999-bd73-b9886ee0ed03" providerId="ADAL" clId="{8F2607E8-06C4-4308-8897-0ABEA5D1FC6D}" dt="2024-09-12T21:11:38.521" v="15693" actId="1076"/>
          <ac:spMkLst>
            <pc:docMk/>
            <pc:sldMk cId="451297720" sldId="340"/>
            <ac:spMk id="2" creationId="{A5A999F5-F8C4-4138-FED4-837FF0003B23}"/>
          </ac:spMkLst>
        </pc:spChg>
        <pc:spChg chg="mod">
          <ac:chgData name="Tokitsu, Janet" userId="69635769-aba6-4999-bd73-b9886ee0ed03" providerId="ADAL" clId="{8F2607E8-06C4-4308-8897-0ABEA5D1FC6D}" dt="2024-09-13T08:29:08.936" v="19084" actId="1076"/>
          <ac:spMkLst>
            <pc:docMk/>
            <pc:sldMk cId="451297720" sldId="340"/>
            <ac:spMk id="7" creationId="{C7F09A05-6EBF-83DA-9F1A-250015452D06}"/>
          </ac:spMkLst>
        </pc:spChg>
      </pc:sldChg>
      <pc:sldChg chg="modSp add mod ord">
        <pc:chgData name="Tokitsu, Janet" userId="69635769-aba6-4999-bd73-b9886ee0ed03" providerId="ADAL" clId="{8F2607E8-06C4-4308-8897-0ABEA5D1FC6D}" dt="2024-09-12T16:00:13.479" v="14586" actId="20577"/>
        <pc:sldMkLst>
          <pc:docMk/>
          <pc:sldMk cId="2104447249" sldId="341"/>
        </pc:sldMkLst>
        <pc:spChg chg="mod">
          <ac:chgData name="Tokitsu, Janet" userId="69635769-aba6-4999-bd73-b9886ee0ed03" providerId="ADAL" clId="{8F2607E8-06C4-4308-8897-0ABEA5D1FC6D}" dt="2024-09-12T16:00:13.479" v="14586" actId="20577"/>
          <ac:spMkLst>
            <pc:docMk/>
            <pc:sldMk cId="2104447249" sldId="341"/>
            <ac:spMk id="10" creationId="{2526B090-E128-B6EB-58CA-12D092B0ACED}"/>
          </ac:spMkLst>
        </pc:spChg>
      </pc:sldChg>
      <pc:sldChg chg="add del setBg">
        <pc:chgData name="Tokitsu, Janet" userId="69635769-aba6-4999-bd73-b9886ee0ed03" providerId="ADAL" clId="{8F2607E8-06C4-4308-8897-0ABEA5D1FC6D}" dt="2024-09-12T15:59:43.646" v="14458" actId="47"/>
        <pc:sldMkLst>
          <pc:docMk/>
          <pc:sldMk cId="3950775754" sldId="341"/>
        </pc:sldMkLst>
      </pc:sldChg>
      <pc:sldChg chg="modSp add del mod ord">
        <pc:chgData name="Tokitsu, Janet" userId="69635769-aba6-4999-bd73-b9886ee0ed03" providerId="ADAL" clId="{8F2607E8-06C4-4308-8897-0ABEA5D1FC6D}" dt="2024-09-12T16:01:52.829" v="14655" actId="2696"/>
        <pc:sldMkLst>
          <pc:docMk/>
          <pc:sldMk cId="3643923142" sldId="342"/>
        </pc:sldMkLst>
        <pc:spChg chg="mod">
          <ac:chgData name="Tokitsu, Janet" userId="69635769-aba6-4999-bd73-b9886ee0ed03" providerId="ADAL" clId="{8F2607E8-06C4-4308-8897-0ABEA5D1FC6D}" dt="2024-09-12T16:01:39.712" v="14653" actId="20577"/>
          <ac:spMkLst>
            <pc:docMk/>
            <pc:sldMk cId="3643923142" sldId="342"/>
            <ac:spMk id="10" creationId="{2526B090-E128-B6EB-58CA-12D092B0ACED}"/>
          </ac:spMkLst>
        </pc:spChg>
      </pc:sldChg>
      <pc:sldChg chg="modSp add mod ord">
        <pc:chgData name="Tokitsu, Janet" userId="69635769-aba6-4999-bd73-b9886ee0ed03" providerId="ADAL" clId="{8F2607E8-06C4-4308-8897-0ABEA5D1FC6D}" dt="2024-09-12T16:10:36.513" v="14786" actId="20577"/>
        <pc:sldMkLst>
          <pc:docMk/>
          <pc:sldMk cId="1010851018" sldId="343"/>
        </pc:sldMkLst>
        <pc:spChg chg="mod">
          <ac:chgData name="Tokitsu, Janet" userId="69635769-aba6-4999-bd73-b9886ee0ed03" providerId="ADAL" clId="{8F2607E8-06C4-4308-8897-0ABEA5D1FC6D}" dt="2024-09-12T16:10:36.513" v="14786" actId="20577"/>
          <ac:spMkLst>
            <pc:docMk/>
            <pc:sldMk cId="1010851018" sldId="343"/>
            <ac:spMk id="10" creationId="{2526B090-E128-B6EB-58CA-12D092B0ACED}"/>
          </ac:spMkLst>
        </pc:spChg>
      </pc:sldChg>
      <pc:sldChg chg="delSp add del mod">
        <pc:chgData name="Tokitsu, Janet" userId="69635769-aba6-4999-bd73-b9886ee0ed03" providerId="ADAL" clId="{8F2607E8-06C4-4308-8897-0ABEA5D1FC6D}" dt="2024-09-12T16:16:51.730" v="14966" actId="2696"/>
        <pc:sldMkLst>
          <pc:docMk/>
          <pc:sldMk cId="1441812214" sldId="344"/>
        </pc:sldMkLst>
        <pc:spChg chg="del">
          <ac:chgData name="Tokitsu, Janet" userId="69635769-aba6-4999-bd73-b9886ee0ed03" providerId="ADAL" clId="{8F2607E8-06C4-4308-8897-0ABEA5D1FC6D}" dt="2024-09-12T16:15:52.213" v="14962" actId="478"/>
          <ac:spMkLst>
            <pc:docMk/>
            <pc:sldMk cId="1441812214" sldId="344"/>
            <ac:spMk id="2" creationId="{157AA18B-A9E2-89CF-E76A-1766BD850DD5}"/>
          </ac:spMkLst>
        </pc:spChg>
        <pc:spChg chg="del">
          <ac:chgData name="Tokitsu, Janet" userId="69635769-aba6-4999-bd73-b9886ee0ed03" providerId="ADAL" clId="{8F2607E8-06C4-4308-8897-0ABEA5D1FC6D}" dt="2024-09-12T16:15:57.563" v="14964" actId="478"/>
          <ac:spMkLst>
            <pc:docMk/>
            <pc:sldMk cId="1441812214" sldId="344"/>
            <ac:spMk id="10" creationId="{C571AF82-AEBC-9019-E037-CA730EB16991}"/>
          </ac:spMkLst>
        </pc:spChg>
        <pc:spChg chg="del">
          <ac:chgData name="Tokitsu, Janet" userId="69635769-aba6-4999-bd73-b9886ee0ed03" providerId="ADAL" clId="{8F2607E8-06C4-4308-8897-0ABEA5D1FC6D}" dt="2024-09-12T16:15:54.679" v="14963" actId="478"/>
          <ac:spMkLst>
            <pc:docMk/>
            <pc:sldMk cId="1441812214" sldId="344"/>
            <ac:spMk id="12" creationId="{7EE304C8-A210-1779-3A32-6C6979FCD57E}"/>
          </ac:spMkLst>
        </pc:spChg>
      </pc:sldChg>
      <pc:sldChg chg="addSp delSp modSp add mod">
        <pc:chgData name="Tokitsu, Janet" userId="69635769-aba6-4999-bd73-b9886ee0ed03" providerId="ADAL" clId="{8F2607E8-06C4-4308-8897-0ABEA5D1FC6D}" dt="2024-09-12T22:19:16.096" v="18061" actId="14100"/>
        <pc:sldMkLst>
          <pc:docMk/>
          <pc:sldMk cId="3046695895" sldId="344"/>
        </pc:sldMkLst>
        <pc:spChg chg="mod">
          <ac:chgData name="Tokitsu, Janet" userId="69635769-aba6-4999-bd73-b9886ee0ed03" providerId="ADAL" clId="{8F2607E8-06C4-4308-8897-0ABEA5D1FC6D}" dt="2024-09-12T22:19:13.829" v="18060" actId="14100"/>
          <ac:spMkLst>
            <pc:docMk/>
            <pc:sldMk cId="3046695895" sldId="344"/>
            <ac:spMk id="5" creationId="{FDF5375F-D12F-79D8-AC1C-8B50CA41EFEC}"/>
          </ac:spMkLst>
        </pc:spChg>
        <pc:spChg chg="mod">
          <ac:chgData name="Tokitsu, Janet" userId="69635769-aba6-4999-bd73-b9886ee0ed03" providerId="ADAL" clId="{8F2607E8-06C4-4308-8897-0ABEA5D1FC6D}" dt="2024-09-12T22:19:16.096" v="18061" actId="14100"/>
          <ac:spMkLst>
            <pc:docMk/>
            <pc:sldMk cId="3046695895" sldId="344"/>
            <ac:spMk id="6" creationId="{9FF98E17-B473-24F6-A658-2FDF8509BEC1}"/>
          </ac:spMkLst>
        </pc:spChg>
        <pc:spChg chg="mod">
          <ac:chgData name="Tokitsu, Janet" userId="69635769-aba6-4999-bd73-b9886ee0ed03" providerId="ADAL" clId="{8F2607E8-06C4-4308-8897-0ABEA5D1FC6D}" dt="2024-09-12T16:20:35.473" v="15061" actId="1076"/>
          <ac:spMkLst>
            <pc:docMk/>
            <pc:sldMk cId="3046695895" sldId="344"/>
            <ac:spMk id="7" creationId="{C7F09A05-6EBF-83DA-9F1A-250015452D06}"/>
          </ac:spMkLst>
        </pc:spChg>
        <pc:spChg chg="del">
          <ac:chgData name="Tokitsu, Janet" userId="69635769-aba6-4999-bd73-b9886ee0ed03" providerId="ADAL" clId="{8F2607E8-06C4-4308-8897-0ABEA5D1FC6D}" dt="2024-09-12T16:20:43.712" v="15063" actId="478"/>
          <ac:spMkLst>
            <pc:docMk/>
            <pc:sldMk cId="3046695895" sldId="344"/>
            <ac:spMk id="9" creationId="{11B834CB-01AB-D5E9-1E06-2F1157A5961E}"/>
          </ac:spMkLst>
        </pc:spChg>
        <pc:picChg chg="add mod">
          <ac:chgData name="Tokitsu, Janet" userId="69635769-aba6-4999-bd73-b9886ee0ed03" providerId="ADAL" clId="{8F2607E8-06C4-4308-8897-0ABEA5D1FC6D}" dt="2024-09-12T16:21:34.763" v="15071" actId="1076"/>
          <ac:picMkLst>
            <pc:docMk/>
            <pc:sldMk cId="3046695895" sldId="344"/>
            <ac:picMk id="8" creationId="{D5AE962C-574B-57DA-08DE-71A7E406AAB5}"/>
          </ac:picMkLst>
        </pc:picChg>
        <pc:picChg chg="del">
          <ac:chgData name="Tokitsu, Janet" userId="69635769-aba6-4999-bd73-b9886ee0ed03" providerId="ADAL" clId="{8F2607E8-06C4-4308-8897-0ABEA5D1FC6D}" dt="2024-09-12T16:20:41.030" v="15062" actId="478"/>
          <ac:picMkLst>
            <pc:docMk/>
            <pc:sldMk cId="3046695895" sldId="344"/>
            <ac:picMk id="10" creationId="{CC5B89E2-4329-D808-1679-70F1344EC461}"/>
          </ac:picMkLst>
        </pc:picChg>
      </pc:sldChg>
      <pc:sldChg chg="delSp modSp add mod ord">
        <pc:chgData name="Tokitsu, Janet" userId="69635769-aba6-4999-bd73-b9886ee0ed03" providerId="ADAL" clId="{8F2607E8-06C4-4308-8897-0ABEA5D1FC6D}" dt="2024-09-12T22:18:18.057" v="18054" actId="1076"/>
        <pc:sldMkLst>
          <pc:docMk/>
          <pc:sldMk cId="4238357216" sldId="345"/>
        </pc:sldMkLst>
        <pc:spChg chg="del">
          <ac:chgData name="Tokitsu, Janet" userId="69635769-aba6-4999-bd73-b9886ee0ed03" providerId="ADAL" clId="{8F2607E8-06C4-4308-8897-0ABEA5D1FC6D}" dt="2024-09-12T16:22:23.880" v="15106" actId="478"/>
          <ac:spMkLst>
            <pc:docMk/>
            <pc:sldMk cId="4238357216" sldId="345"/>
            <ac:spMk id="2" creationId="{157AA18B-A9E2-89CF-E76A-1766BD850DD5}"/>
          </ac:spMkLst>
        </pc:spChg>
        <pc:spChg chg="mod">
          <ac:chgData name="Tokitsu, Janet" userId="69635769-aba6-4999-bd73-b9886ee0ed03" providerId="ADAL" clId="{8F2607E8-06C4-4308-8897-0ABEA5D1FC6D}" dt="2024-09-12T22:18:18.057" v="18054" actId="1076"/>
          <ac:spMkLst>
            <pc:docMk/>
            <pc:sldMk cId="4238357216" sldId="345"/>
            <ac:spMk id="7" creationId="{C7F09A05-6EBF-83DA-9F1A-250015452D06}"/>
          </ac:spMkLst>
        </pc:spChg>
        <pc:spChg chg="mod">
          <ac:chgData name="Tokitsu, Janet" userId="69635769-aba6-4999-bd73-b9886ee0ed03" providerId="ADAL" clId="{8F2607E8-06C4-4308-8897-0ABEA5D1FC6D}" dt="2024-09-12T21:51:08.940" v="16858" actId="20577"/>
          <ac:spMkLst>
            <pc:docMk/>
            <pc:sldMk cId="4238357216" sldId="345"/>
            <ac:spMk id="10" creationId="{C571AF82-AEBC-9019-E037-CA730EB16991}"/>
          </ac:spMkLst>
        </pc:spChg>
        <pc:spChg chg="del">
          <ac:chgData name="Tokitsu, Janet" userId="69635769-aba6-4999-bd73-b9886ee0ed03" providerId="ADAL" clId="{8F2607E8-06C4-4308-8897-0ABEA5D1FC6D}" dt="2024-09-12T21:48:57.454" v="16630" actId="478"/>
          <ac:spMkLst>
            <pc:docMk/>
            <pc:sldMk cId="4238357216" sldId="345"/>
            <ac:spMk id="11" creationId="{D7338425-F234-44D0-85CC-1C7294EDF6B0}"/>
          </ac:spMkLst>
        </pc:spChg>
        <pc:spChg chg="del">
          <ac:chgData name="Tokitsu, Janet" userId="69635769-aba6-4999-bd73-b9886ee0ed03" providerId="ADAL" clId="{8F2607E8-06C4-4308-8897-0ABEA5D1FC6D}" dt="2024-09-12T21:46:16.182" v="16248" actId="478"/>
          <ac:spMkLst>
            <pc:docMk/>
            <pc:sldMk cId="4238357216" sldId="345"/>
            <ac:spMk id="12" creationId="{7EE304C8-A210-1779-3A32-6C6979FCD57E}"/>
          </ac:spMkLst>
        </pc:spChg>
        <pc:picChg chg="mod">
          <ac:chgData name="Tokitsu, Janet" userId="69635769-aba6-4999-bd73-b9886ee0ed03" providerId="ADAL" clId="{8F2607E8-06C4-4308-8897-0ABEA5D1FC6D}" dt="2024-09-12T21:45:58.501" v="16247" actId="1076"/>
          <ac:picMkLst>
            <pc:docMk/>
            <pc:sldMk cId="4238357216" sldId="345"/>
            <ac:picMk id="13" creationId="{0320E7CD-206B-FB20-3846-A3C05D7BF47F}"/>
          </ac:picMkLst>
        </pc:picChg>
      </pc:sldChg>
      <pc:sldChg chg="delSp modSp add mod">
        <pc:chgData name="Tokitsu, Janet" userId="69635769-aba6-4999-bd73-b9886ee0ed03" providerId="ADAL" clId="{8F2607E8-06C4-4308-8897-0ABEA5D1FC6D}" dt="2024-09-12T21:00:38.109" v="15271" actId="115"/>
        <pc:sldMkLst>
          <pc:docMk/>
          <pc:sldMk cId="2849591773" sldId="346"/>
        </pc:sldMkLst>
        <pc:spChg chg="mod">
          <ac:chgData name="Tokitsu, Janet" userId="69635769-aba6-4999-bd73-b9886ee0ed03" providerId="ADAL" clId="{8F2607E8-06C4-4308-8897-0ABEA5D1FC6D}" dt="2024-09-12T21:00:29.112" v="15269" actId="1076"/>
          <ac:spMkLst>
            <pc:docMk/>
            <pc:sldMk cId="2849591773" sldId="346"/>
            <ac:spMk id="2" creationId="{CD4E0EAF-6D06-9B13-30CB-DC74E5EFA48F}"/>
          </ac:spMkLst>
        </pc:spChg>
        <pc:spChg chg="mod">
          <ac:chgData name="Tokitsu, Janet" userId="69635769-aba6-4999-bd73-b9886ee0ed03" providerId="ADAL" clId="{8F2607E8-06C4-4308-8897-0ABEA5D1FC6D}" dt="2024-09-12T21:00:38.109" v="15271" actId="115"/>
          <ac:spMkLst>
            <pc:docMk/>
            <pc:sldMk cId="2849591773" sldId="346"/>
            <ac:spMk id="8" creationId="{FD05ED1B-8D31-41EE-2480-A8ABF628164E}"/>
          </ac:spMkLst>
        </pc:spChg>
        <pc:picChg chg="del">
          <ac:chgData name="Tokitsu, Janet" userId="69635769-aba6-4999-bd73-b9886ee0ed03" providerId="ADAL" clId="{8F2607E8-06C4-4308-8897-0ABEA5D1FC6D}" dt="2024-09-12T20:58:51.754" v="15147" actId="478"/>
          <ac:picMkLst>
            <pc:docMk/>
            <pc:sldMk cId="2849591773" sldId="346"/>
            <ac:picMk id="10" creationId="{7BE5AB3A-3EB3-7E51-A8FB-5774E6BE36BF}"/>
          </ac:picMkLst>
        </pc:picChg>
      </pc:sldChg>
      <pc:sldChg chg="modSp add mod modNotesTx">
        <pc:chgData name="Tokitsu, Janet" userId="69635769-aba6-4999-bd73-b9886ee0ed03" providerId="ADAL" clId="{8F2607E8-06C4-4308-8897-0ABEA5D1FC6D}" dt="2024-09-13T08:29:37.376" v="19121" actId="20577"/>
        <pc:sldMkLst>
          <pc:docMk/>
          <pc:sldMk cId="1028395538" sldId="347"/>
        </pc:sldMkLst>
        <pc:spChg chg="mod">
          <ac:chgData name="Tokitsu, Janet" userId="69635769-aba6-4999-bd73-b9886ee0ed03" providerId="ADAL" clId="{8F2607E8-06C4-4308-8897-0ABEA5D1FC6D}" dt="2024-09-13T07:41:01.338" v="18746" actId="2711"/>
          <ac:spMkLst>
            <pc:docMk/>
            <pc:sldMk cId="1028395538" sldId="347"/>
            <ac:spMk id="10" creationId="{2526B090-E128-B6EB-58CA-12D092B0ACED}"/>
          </ac:spMkLst>
        </pc:spChg>
      </pc:sldChg>
      <pc:sldChg chg="modSp add mod ord">
        <pc:chgData name="Tokitsu, Janet" userId="69635769-aba6-4999-bd73-b9886ee0ed03" providerId="ADAL" clId="{8F2607E8-06C4-4308-8897-0ABEA5D1FC6D}" dt="2024-09-12T21:38:51.566" v="16187" actId="20577"/>
        <pc:sldMkLst>
          <pc:docMk/>
          <pc:sldMk cId="2625634728" sldId="348"/>
        </pc:sldMkLst>
        <pc:spChg chg="mod">
          <ac:chgData name="Tokitsu, Janet" userId="69635769-aba6-4999-bd73-b9886ee0ed03" providerId="ADAL" clId="{8F2607E8-06C4-4308-8897-0ABEA5D1FC6D}" dt="2024-09-12T21:38:51.566" v="16187" actId="20577"/>
          <ac:spMkLst>
            <pc:docMk/>
            <pc:sldMk cId="2625634728" sldId="348"/>
            <ac:spMk id="2" creationId="{157AA18B-A9E2-89CF-E76A-1766BD850DD5}"/>
          </ac:spMkLst>
        </pc:spChg>
        <pc:spChg chg="mod">
          <ac:chgData name="Tokitsu, Janet" userId="69635769-aba6-4999-bd73-b9886ee0ed03" providerId="ADAL" clId="{8F2607E8-06C4-4308-8897-0ABEA5D1FC6D}" dt="2024-09-12T21:37:55.867" v="16052" actId="20577"/>
          <ac:spMkLst>
            <pc:docMk/>
            <pc:sldMk cId="2625634728" sldId="348"/>
            <ac:spMk id="7" creationId="{C7F09A05-6EBF-83DA-9F1A-250015452D06}"/>
          </ac:spMkLst>
        </pc:spChg>
      </pc:sldChg>
      <pc:sldChg chg="modSp add mod ord">
        <pc:chgData name="Tokitsu, Janet" userId="69635769-aba6-4999-bd73-b9886ee0ed03" providerId="ADAL" clId="{8F2607E8-06C4-4308-8897-0ABEA5D1FC6D}" dt="2024-09-13T07:41:21.512" v="18757" actId="2711"/>
        <pc:sldMkLst>
          <pc:docMk/>
          <pc:sldMk cId="2495992557" sldId="349"/>
        </pc:sldMkLst>
        <pc:spChg chg="mod">
          <ac:chgData name="Tokitsu, Janet" userId="69635769-aba6-4999-bd73-b9886ee0ed03" providerId="ADAL" clId="{8F2607E8-06C4-4308-8897-0ABEA5D1FC6D}" dt="2024-09-13T07:41:21.512" v="18757" actId="2711"/>
          <ac:spMkLst>
            <pc:docMk/>
            <pc:sldMk cId="2495992557" sldId="349"/>
            <ac:spMk id="10" creationId="{2526B090-E128-B6EB-58CA-12D092B0ACED}"/>
          </ac:spMkLst>
        </pc:spChg>
      </pc:sldChg>
      <pc:sldChg chg="addSp modSp add mod">
        <pc:chgData name="Tokitsu, Janet" userId="69635769-aba6-4999-bd73-b9886ee0ed03" providerId="ADAL" clId="{8F2607E8-06C4-4308-8897-0ABEA5D1FC6D}" dt="2024-09-12T22:18:22.330" v="18055" actId="1076"/>
        <pc:sldMkLst>
          <pc:docMk/>
          <pc:sldMk cId="3659944846" sldId="350"/>
        </pc:sldMkLst>
        <pc:spChg chg="add mod">
          <ac:chgData name="Tokitsu, Janet" userId="69635769-aba6-4999-bd73-b9886ee0ed03" providerId="ADAL" clId="{8F2607E8-06C4-4308-8897-0ABEA5D1FC6D}" dt="2024-09-12T22:08:51.286" v="17422" actId="1076"/>
          <ac:spMkLst>
            <pc:docMk/>
            <pc:sldMk cId="3659944846" sldId="350"/>
            <ac:spMk id="2" creationId="{5045EB83-32EF-EDAC-3425-97D3D7D05FE2}"/>
          </ac:spMkLst>
        </pc:spChg>
        <pc:spChg chg="mod">
          <ac:chgData name="Tokitsu, Janet" userId="69635769-aba6-4999-bd73-b9886ee0ed03" providerId="ADAL" clId="{8F2607E8-06C4-4308-8897-0ABEA5D1FC6D}" dt="2024-09-12T22:18:22.330" v="18055" actId="1076"/>
          <ac:spMkLst>
            <pc:docMk/>
            <pc:sldMk cId="3659944846" sldId="350"/>
            <ac:spMk id="7" creationId="{C7F09A05-6EBF-83DA-9F1A-250015452D06}"/>
          </ac:spMkLst>
        </pc:spChg>
        <pc:spChg chg="mod">
          <ac:chgData name="Tokitsu, Janet" userId="69635769-aba6-4999-bd73-b9886ee0ed03" providerId="ADAL" clId="{8F2607E8-06C4-4308-8897-0ABEA5D1FC6D}" dt="2024-09-12T22:11:20.954" v="17679" actId="113"/>
          <ac:spMkLst>
            <pc:docMk/>
            <pc:sldMk cId="3659944846" sldId="350"/>
            <ac:spMk id="10" creationId="{C571AF82-AEBC-9019-E037-CA730EB16991}"/>
          </ac:spMkLst>
        </pc:spChg>
      </pc:sldChg>
      <pc:sldChg chg="delSp modSp add mod modNotesTx">
        <pc:chgData name="Tokitsu, Janet" userId="69635769-aba6-4999-bd73-b9886ee0ed03" providerId="ADAL" clId="{8F2607E8-06C4-4308-8897-0ABEA5D1FC6D}" dt="2024-09-12T22:18:43.815" v="18057" actId="14100"/>
        <pc:sldMkLst>
          <pc:docMk/>
          <pc:sldMk cId="1016200169" sldId="351"/>
        </pc:sldMkLst>
        <pc:spChg chg="del">
          <ac:chgData name="Tokitsu, Janet" userId="69635769-aba6-4999-bd73-b9886ee0ed03" providerId="ADAL" clId="{8F2607E8-06C4-4308-8897-0ABEA5D1FC6D}" dt="2024-09-12T22:10:46.091" v="17674" actId="478"/>
          <ac:spMkLst>
            <pc:docMk/>
            <pc:sldMk cId="1016200169" sldId="351"/>
            <ac:spMk id="2" creationId="{5045EB83-32EF-EDAC-3425-97D3D7D05FE2}"/>
          </ac:spMkLst>
        </pc:spChg>
        <pc:spChg chg="mod">
          <ac:chgData name="Tokitsu, Janet" userId="69635769-aba6-4999-bd73-b9886ee0ed03" providerId="ADAL" clId="{8F2607E8-06C4-4308-8897-0ABEA5D1FC6D}" dt="2024-09-12T22:18:43.815" v="18057" actId="14100"/>
          <ac:spMkLst>
            <pc:docMk/>
            <pc:sldMk cId="1016200169" sldId="351"/>
            <ac:spMk id="7" creationId="{C7F09A05-6EBF-83DA-9F1A-250015452D06}"/>
          </ac:spMkLst>
        </pc:spChg>
        <pc:spChg chg="mod">
          <ac:chgData name="Tokitsu, Janet" userId="69635769-aba6-4999-bd73-b9886ee0ed03" providerId="ADAL" clId="{8F2607E8-06C4-4308-8897-0ABEA5D1FC6D}" dt="2024-09-12T22:14:09.279" v="17777" actId="1076"/>
          <ac:spMkLst>
            <pc:docMk/>
            <pc:sldMk cId="1016200169" sldId="351"/>
            <ac:spMk id="10" creationId="{C571AF82-AEBC-9019-E037-CA730EB16991}"/>
          </ac:spMkLst>
        </pc:spChg>
      </pc:sldChg>
      <pc:sldChg chg="modSp add mod">
        <pc:chgData name="Tokitsu, Janet" userId="69635769-aba6-4999-bd73-b9886ee0ed03" providerId="ADAL" clId="{8F2607E8-06C4-4308-8897-0ABEA5D1FC6D}" dt="2024-09-12T22:19:04.348" v="18059" actId="2711"/>
        <pc:sldMkLst>
          <pc:docMk/>
          <pc:sldMk cId="1675451064" sldId="352"/>
        </pc:sldMkLst>
        <pc:spChg chg="mod">
          <ac:chgData name="Tokitsu, Janet" userId="69635769-aba6-4999-bd73-b9886ee0ed03" providerId="ADAL" clId="{8F2607E8-06C4-4308-8897-0ABEA5D1FC6D}" dt="2024-09-12T22:18:53.926" v="18058" actId="255"/>
          <ac:spMkLst>
            <pc:docMk/>
            <pc:sldMk cId="1675451064" sldId="352"/>
            <ac:spMk id="7" creationId="{C7F09A05-6EBF-83DA-9F1A-250015452D06}"/>
          </ac:spMkLst>
        </pc:spChg>
        <pc:spChg chg="mod">
          <ac:chgData name="Tokitsu, Janet" userId="69635769-aba6-4999-bd73-b9886ee0ed03" providerId="ADAL" clId="{8F2607E8-06C4-4308-8897-0ABEA5D1FC6D}" dt="2024-09-12T22:19:04.348" v="18059" actId="2711"/>
          <ac:spMkLst>
            <pc:docMk/>
            <pc:sldMk cId="1675451064" sldId="352"/>
            <ac:spMk id="10" creationId="{C571AF82-AEBC-9019-E037-CA730EB16991}"/>
          </ac:spMkLst>
        </pc:spChg>
      </pc:sldChg>
      <pc:sldChg chg="addSp modSp add mod ord">
        <pc:chgData name="Tokitsu, Janet" userId="69635769-aba6-4999-bd73-b9886ee0ed03" providerId="ADAL" clId="{8F2607E8-06C4-4308-8897-0ABEA5D1FC6D}" dt="2024-09-13T07:40:32.175" v="18735" actId="20577"/>
        <pc:sldMkLst>
          <pc:docMk/>
          <pc:sldMk cId="2326923434" sldId="353"/>
        </pc:sldMkLst>
        <pc:spChg chg="add mod">
          <ac:chgData name="Tokitsu, Janet" userId="69635769-aba6-4999-bd73-b9886ee0ed03" providerId="ADAL" clId="{8F2607E8-06C4-4308-8897-0ABEA5D1FC6D}" dt="2024-09-12T22:23:02.410" v="18280" actId="1076"/>
          <ac:spMkLst>
            <pc:docMk/>
            <pc:sldMk cId="2326923434" sldId="353"/>
            <ac:spMk id="2" creationId="{3FEEF479-E8C2-B613-E772-6ACAD6FE2F4B}"/>
          </ac:spMkLst>
        </pc:spChg>
        <pc:spChg chg="mod">
          <ac:chgData name="Tokitsu, Janet" userId="69635769-aba6-4999-bd73-b9886ee0ed03" providerId="ADAL" clId="{8F2607E8-06C4-4308-8897-0ABEA5D1FC6D}" dt="2024-09-13T07:40:32.175" v="18735" actId="20577"/>
          <ac:spMkLst>
            <pc:docMk/>
            <pc:sldMk cId="2326923434" sldId="353"/>
            <ac:spMk id="10" creationId="{2526B090-E128-B6EB-58CA-12D092B0ACED}"/>
          </ac:spMkLst>
        </pc:spChg>
      </pc:sldChg>
      <pc:sldChg chg="modSp add mod ord">
        <pc:chgData name="Tokitsu, Janet" userId="69635769-aba6-4999-bd73-b9886ee0ed03" providerId="ADAL" clId="{8F2607E8-06C4-4308-8897-0ABEA5D1FC6D}" dt="2024-09-12T22:24:38.691" v="18324" actId="20577"/>
        <pc:sldMkLst>
          <pc:docMk/>
          <pc:sldMk cId="141936442" sldId="354"/>
        </pc:sldMkLst>
        <pc:spChg chg="mod">
          <ac:chgData name="Tokitsu, Janet" userId="69635769-aba6-4999-bd73-b9886ee0ed03" providerId="ADAL" clId="{8F2607E8-06C4-4308-8897-0ABEA5D1FC6D}" dt="2024-09-12T22:24:38.691" v="18324" actId="20577"/>
          <ac:spMkLst>
            <pc:docMk/>
            <pc:sldMk cId="141936442" sldId="354"/>
            <ac:spMk id="10" creationId="{2526B090-E128-B6EB-58CA-12D092B0ACED}"/>
          </ac:spMkLst>
        </pc:spChg>
      </pc:sldChg>
      <pc:sldChg chg="addSp delSp modSp add mod ord">
        <pc:chgData name="Tokitsu, Janet" userId="69635769-aba6-4999-bd73-b9886ee0ed03" providerId="ADAL" clId="{8F2607E8-06C4-4308-8897-0ABEA5D1FC6D}" dt="2024-09-12T22:30:23.339" v="18419" actId="114"/>
        <pc:sldMkLst>
          <pc:docMk/>
          <pc:sldMk cId="2829835973" sldId="355"/>
        </pc:sldMkLst>
        <pc:spChg chg="mod">
          <ac:chgData name="Tokitsu, Janet" userId="69635769-aba6-4999-bd73-b9886ee0ed03" providerId="ADAL" clId="{8F2607E8-06C4-4308-8897-0ABEA5D1FC6D}" dt="2024-09-12T22:28:17.588" v="18393" actId="20577"/>
          <ac:spMkLst>
            <pc:docMk/>
            <pc:sldMk cId="2829835973" sldId="355"/>
            <ac:spMk id="7" creationId="{C7F09A05-6EBF-83DA-9F1A-250015452D06}"/>
          </ac:spMkLst>
        </pc:spChg>
        <pc:spChg chg="mod">
          <ac:chgData name="Tokitsu, Janet" userId="69635769-aba6-4999-bd73-b9886ee0ed03" providerId="ADAL" clId="{8F2607E8-06C4-4308-8897-0ABEA5D1FC6D}" dt="2024-09-12T22:28:34.114" v="18394" actId="20577"/>
          <ac:spMkLst>
            <pc:docMk/>
            <pc:sldMk cId="2829835973" sldId="355"/>
            <ac:spMk id="10" creationId="{C571AF82-AEBC-9019-E037-CA730EB16991}"/>
          </ac:spMkLst>
        </pc:spChg>
        <pc:spChg chg="add mod">
          <ac:chgData name="Tokitsu, Janet" userId="69635769-aba6-4999-bd73-b9886ee0ed03" providerId="ADAL" clId="{8F2607E8-06C4-4308-8897-0ABEA5D1FC6D}" dt="2024-09-12T22:29:07.692" v="18407" actId="20577"/>
          <ac:spMkLst>
            <pc:docMk/>
            <pc:sldMk cId="2829835973" sldId="355"/>
            <ac:spMk id="11" creationId="{A4207A25-F1B0-618F-4F5A-A9AE5648D8A3}"/>
          </ac:spMkLst>
        </pc:spChg>
        <pc:spChg chg="add mod">
          <ac:chgData name="Tokitsu, Janet" userId="69635769-aba6-4999-bd73-b9886ee0ed03" providerId="ADAL" clId="{8F2607E8-06C4-4308-8897-0ABEA5D1FC6D}" dt="2024-09-12T22:30:23.339" v="18419" actId="114"/>
          <ac:spMkLst>
            <pc:docMk/>
            <pc:sldMk cId="2829835973" sldId="355"/>
            <ac:spMk id="12" creationId="{A1E6A456-B6BE-BB18-B386-CC5720826E98}"/>
          </ac:spMkLst>
        </pc:spChg>
        <pc:picChg chg="add mod">
          <ac:chgData name="Tokitsu, Janet" userId="69635769-aba6-4999-bd73-b9886ee0ed03" providerId="ADAL" clId="{8F2607E8-06C4-4308-8897-0ABEA5D1FC6D}" dt="2024-09-12T22:27:42.478" v="18344" actId="1076"/>
          <ac:picMkLst>
            <pc:docMk/>
            <pc:sldMk cId="2829835973" sldId="355"/>
            <ac:picMk id="8" creationId="{C4138774-9530-E542-5FD5-0486D06ACA91}"/>
          </ac:picMkLst>
        </pc:picChg>
        <pc:picChg chg="add mod">
          <ac:chgData name="Tokitsu, Janet" userId="69635769-aba6-4999-bd73-b9886ee0ed03" providerId="ADAL" clId="{8F2607E8-06C4-4308-8897-0ABEA5D1FC6D}" dt="2024-09-12T22:27:53.098" v="18346"/>
          <ac:picMkLst>
            <pc:docMk/>
            <pc:sldMk cId="2829835973" sldId="355"/>
            <ac:picMk id="9" creationId="{4A7B3EC7-CF28-E591-3460-95F4167C47E7}"/>
          </ac:picMkLst>
        </pc:picChg>
        <pc:picChg chg="del">
          <ac:chgData name="Tokitsu, Janet" userId="69635769-aba6-4999-bd73-b9886ee0ed03" providerId="ADAL" clId="{8F2607E8-06C4-4308-8897-0ABEA5D1FC6D}" dt="2024-09-12T22:27:44.476" v="18345" actId="478"/>
          <ac:picMkLst>
            <pc:docMk/>
            <pc:sldMk cId="2829835973" sldId="355"/>
            <ac:picMk id="13" creationId="{0320E7CD-206B-FB20-3846-A3C05D7BF47F}"/>
          </ac:picMkLst>
        </pc:picChg>
      </pc:sldChg>
      <pc:sldChg chg="addSp delSp modSp add mod">
        <pc:chgData name="Tokitsu, Janet" userId="69635769-aba6-4999-bd73-b9886ee0ed03" providerId="ADAL" clId="{8F2607E8-06C4-4308-8897-0ABEA5D1FC6D}" dt="2024-09-12T22:34:13.994" v="18606" actId="115"/>
        <pc:sldMkLst>
          <pc:docMk/>
          <pc:sldMk cId="2774139624" sldId="356"/>
        </pc:sldMkLst>
        <pc:spChg chg="mod">
          <ac:chgData name="Tokitsu, Janet" userId="69635769-aba6-4999-bd73-b9886ee0ed03" providerId="ADAL" clId="{8F2607E8-06C4-4308-8897-0ABEA5D1FC6D}" dt="2024-09-12T22:31:57.323" v="18530" actId="20577"/>
          <ac:spMkLst>
            <pc:docMk/>
            <pc:sldMk cId="2774139624" sldId="356"/>
            <ac:spMk id="7" creationId="{C7F09A05-6EBF-83DA-9F1A-250015452D06}"/>
          </ac:spMkLst>
        </pc:spChg>
        <pc:spChg chg="mod">
          <ac:chgData name="Tokitsu, Janet" userId="69635769-aba6-4999-bd73-b9886ee0ed03" providerId="ADAL" clId="{8F2607E8-06C4-4308-8897-0ABEA5D1FC6D}" dt="2024-09-12T22:34:13.994" v="18606" actId="115"/>
          <ac:spMkLst>
            <pc:docMk/>
            <pc:sldMk cId="2774139624" sldId="356"/>
            <ac:spMk id="11" creationId="{A4207A25-F1B0-618F-4F5A-A9AE5648D8A3}"/>
          </ac:spMkLst>
        </pc:spChg>
        <pc:spChg chg="del">
          <ac:chgData name="Tokitsu, Janet" userId="69635769-aba6-4999-bd73-b9886ee0ed03" providerId="ADAL" clId="{8F2607E8-06C4-4308-8897-0ABEA5D1FC6D}" dt="2024-09-12T22:32:33.689" v="18531" actId="478"/>
          <ac:spMkLst>
            <pc:docMk/>
            <pc:sldMk cId="2774139624" sldId="356"/>
            <ac:spMk id="12" creationId="{A1E6A456-B6BE-BB18-B386-CC5720826E98}"/>
          </ac:spMkLst>
        </pc:spChg>
        <pc:picChg chg="add mod">
          <ac:chgData name="Tokitsu, Janet" userId="69635769-aba6-4999-bd73-b9886ee0ed03" providerId="ADAL" clId="{8F2607E8-06C4-4308-8897-0ABEA5D1FC6D}" dt="2024-09-12T22:33:08.445" v="18589" actId="1076"/>
          <ac:picMkLst>
            <pc:docMk/>
            <pc:sldMk cId="2774139624" sldId="356"/>
            <ac:picMk id="2" creationId="{9C12CE82-A1F6-C5D6-687B-581EED15B54A}"/>
          </ac:picMkLst>
        </pc:picChg>
        <pc:picChg chg="del">
          <ac:chgData name="Tokitsu, Janet" userId="69635769-aba6-4999-bd73-b9886ee0ed03" providerId="ADAL" clId="{8F2607E8-06C4-4308-8897-0ABEA5D1FC6D}" dt="2024-09-12T22:32:36.728" v="18532" actId="478"/>
          <ac:picMkLst>
            <pc:docMk/>
            <pc:sldMk cId="2774139624" sldId="356"/>
            <ac:picMk id="9" creationId="{4A7B3EC7-CF28-E591-3460-95F4167C47E7}"/>
          </ac:picMkLst>
        </pc:picChg>
      </pc:sldChg>
    </pc:docChg>
  </pc:docChgLst>
  <pc:docChgLst>
    <pc:chgData name="Hardcastle, Ellen" userId="S::eh6556@hallam.shu.ac.uk::c84db683-0d0b-49cd-8ef6-dd5eb00f601f" providerId="AD" clId="Web-{0520B61A-B0AE-90EC-77D5-398601743217}"/>
    <pc:docChg chg="modSld">
      <pc:chgData name="Hardcastle, Ellen" userId="S::eh6556@hallam.shu.ac.uk::c84db683-0d0b-49cd-8ef6-dd5eb00f601f" providerId="AD" clId="Web-{0520B61A-B0AE-90EC-77D5-398601743217}" dt="2024-09-04T12:37:50.696" v="0" actId="20577"/>
      <pc:docMkLst>
        <pc:docMk/>
      </pc:docMkLst>
      <pc:sldChg chg="modSp">
        <pc:chgData name="Hardcastle, Ellen" userId="S::eh6556@hallam.shu.ac.uk::c84db683-0d0b-49cd-8ef6-dd5eb00f601f" providerId="AD" clId="Web-{0520B61A-B0AE-90EC-77D5-398601743217}" dt="2024-09-04T12:37:50.696" v="0" actId="20577"/>
        <pc:sldMkLst>
          <pc:docMk/>
          <pc:sldMk cId="776072160" sldId="286"/>
        </pc:sldMkLst>
        <pc:spChg chg="mod">
          <ac:chgData name="Hardcastle, Ellen" userId="S::eh6556@hallam.shu.ac.uk::c84db683-0d0b-49cd-8ef6-dd5eb00f601f" providerId="AD" clId="Web-{0520B61A-B0AE-90EC-77D5-398601743217}" dt="2024-09-04T12:37:50.696" v="0" actId="20577"/>
          <ac:spMkLst>
            <pc:docMk/>
            <pc:sldMk cId="776072160" sldId="286"/>
            <ac:spMk id="7" creationId="{C7F09A05-6EBF-83DA-9F1A-250015452D06}"/>
          </ac:spMkLst>
        </pc:spChg>
      </pc:sldChg>
    </pc:docChg>
  </pc:docChgLst>
  <pc:docChgLst>
    <pc:chgData name="Pugh, Brian" userId="S::bp9099@hallam.shu.ac.uk::61f208cb-d95b-4844-92d4-d118db83aee0" providerId="AD" clId="Web-{681C22F3-E7FC-2279-8F9C-869ABA9981ED}"/>
    <pc:docChg chg="modSld">
      <pc:chgData name="Pugh, Brian" userId="S::bp9099@hallam.shu.ac.uk::61f208cb-d95b-4844-92d4-d118db83aee0" providerId="AD" clId="Web-{681C22F3-E7FC-2279-8F9C-869ABA9981ED}" dt="2024-09-12T09:40:31.469" v="293" actId="20577"/>
      <pc:docMkLst>
        <pc:docMk/>
      </pc:docMkLst>
      <pc:sldChg chg="addSp modSp">
        <pc:chgData name="Pugh, Brian" userId="S::bp9099@hallam.shu.ac.uk::61f208cb-d95b-4844-92d4-d118db83aee0" providerId="AD" clId="Web-{681C22F3-E7FC-2279-8F9C-869ABA9981ED}" dt="2024-09-12T09:40:31.469" v="293" actId="20577"/>
        <pc:sldMkLst>
          <pc:docMk/>
          <pc:sldMk cId="2824642447" sldId="273"/>
        </pc:sldMkLst>
        <pc:spChg chg="mod">
          <ac:chgData name="Pugh, Brian" userId="S::bp9099@hallam.shu.ac.uk::61f208cb-d95b-4844-92d4-d118db83aee0" providerId="AD" clId="Web-{681C22F3-E7FC-2279-8F9C-869ABA9981ED}" dt="2024-09-12T09:40:31.469" v="293" actId="20577"/>
          <ac:spMkLst>
            <pc:docMk/>
            <pc:sldMk cId="2824642447" sldId="273"/>
            <ac:spMk id="2" creationId="{FD1D8F49-D5DE-A680-1B06-4BB945C77AAD}"/>
          </ac:spMkLst>
        </pc:spChg>
        <pc:spChg chg="add mod">
          <ac:chgData name="Pugh, Brian" userId="S::bp9099@hallam.shu.ac.uk::61f208cb-d95b-4844-92d4-d118db83aee0" providerId="AD" clId="Web-{681C22F3-E7FC-2279-8F9C-869ABA9981ED}" dt="2024-09-12T09:36:11.053" v="266" actId="1076"/>
          <ac:spMkLst>
            <pc:docMk/>
            <pc:sldMk cId="2824642447" sldId="273"/>
            <ac:spMk id="8" creationId="{8B20FD81-462C-DCAD-EFFC-22EFCD97CC00}"/>
          </ac:spMkLst>
        </pc:spChg>
      </pc:sldChg>
    </pc:docChg>
  </pc:docChgLst>
  <pc:docChgLst>
    <pc:chgData name="Hardcastle, Ellen" userId="S::eh6556@hallam.shu.ac.uk::c84db683-0d0b-49cd-8ef6-dd5eb00f601f" providerId="AD" clId="Web-{4B18335A-C3D8-84EF-C700-2261F92BE66A}"/>
    <pc:docChg chg="addSld delSld modSld sldOrd modSection">
      <pc:chgData name="Hardcastle, Ellen" userId="S::eh6556@hallam.shu.ac.uk::c84db683-0d0b-49cd-8ef6-dd5eb00f601f" providerId="AD" clId="Web-{4B18335A-C3D8-84EF-C700-2261F92BE66A}" dt="2024-09-05T10:32:30.887" v="110" actId="1076"/>
      <pc:docMkLst>
        <pc:docMk/>
      </pc:docMkLst>
      <pc:sldChg chg="addSp delSp modSp">
        <pc:chgData name="Hardcastle, Ellen" userId="S::eh6556@hallam.shu.ac.uk::c84db683-0d0b-49cd-8ef6-dd5eb00f601f" providerId="AD" clId="Web-{4B18335A-C3D8-84EF-C700-2261F92BE66A}" dt="2024-09-05T10:06:45.448" v="28"/>
        <pc:sldMkLst>
          <pc:docMk/>
          <pc:sldMk cId="3660278692" sldId="261"/>
        </pc:sldMkLst>
        <pc:picChg chg="add del mod modCrop">
          <ac:chgData name="Hardcastle, Ellen" userId="S::eh6556@hallam.shu.ac.uk::c84db683-0d0b-49cd-8ef6-dd5eb00f601f" providerId="AD" clId="Web-{4B18335A-C3D8-84EF-C700-2261F92BE66A}" dt="2024-09-05T10:04:59.758" v="16"/>
          <ac:picMkLst>
            <pc:docMk/>
            <pc:sldMk cId="3660278692" sldId="261"/>
            <ac:picMk id="2" creationId="{1AC50ED9-DB5E-DA0D-1E35-FED27089BEC4}"/>
          </ac:picMkLst>
        </pc:picChg>
        <pc:picChg chg="add del mod modCrop">
          <ac:chgData name="Hardcastle, Ellen" userId="S::eh6556@hallam.shu.ac.uk::c84db683-0d0b-49cd-8ef6-dd5eb00f601f" providerId="AD" clId="Web-{4B18335A-C3D8-84EF-C700-2261F92BE66A}" dt="2024-09-05T10:06:45.448" v="28"/>
          <ac:picMkLst>
            <pc:docMk/>
            <pc:sldMk cId="3660278692" sldId="261"/>
            <ac:picMk id="9" creationId="{DBCEB903-6DAE-7CF4-0FA4-572FEED249F2}"/>
          </ac:picMkLst>
        </pc:picChg>
      </pc:sldChg>
      <pc:sldChg chg="addSp delSp modSp">
        <pc:chgData name="Hardcastle, Ellen" userId="S::eh6556@hallam.shu.ac.uk::c84db683-0d0b-49cd-8ef6-dd5eb00f601f" providerId="AD" clId="Web-{4B18335A-C3D8-84EF-C700-2261F92BE66A}" dt="2024-09-05T10:32:30.887" v="110" actId="1076"/>
        <pc:sldMkLst>
          <pc:docMk/>
          <pc:sldMk cId="2781380288" sldId="264"/>
        </pc:sldMkLst>
        <pc:spChg chg="mod">
          <ac:chgData name="Hardcastle, Ellen" userId="S::eh6556@hallam.shu.ac.uk::c84db683-0d0b-49cd-8ef6-dd5eb00f601f" providerId="AD" clId="Web-{4B18335A-C3D8-84EF-C700-2261F92BE66A}" dt="2024-09-05T10:32:25.215" v="108" actId="14100"/>
          <ac:spMkLst>
            <pc:docMk/>
            <pc:sldMk cId="2781380288" sldId="264"/>
            <ac:spMk id="2" creationId="{95EFA99D-24DB-40BF-12C5-18EC5DBDC44D}"/>
          </ac:spMkLst>
        </pc:spChg>
        <pc:spChg chg="mod">
          <ac:chgData name="Hardcastle, Ellen" userId="S::eh6556@hallam.shu.ac.uk::c84db683-0d0b-49cd-8ef6-dd5eb00f601f" providerId="AD" clId="Web-{4B18335A-C3D8-84EF-C700-2261F92BE66A}" dt="2024-09-05T10:32:21.543" v="107" actId="14100"/>
          <ac:spMkLst>
            <pc:docMk/>
            <pc:sldMk cId="2781380288" sldId="264"/>
            <ac:spMk id="8" creationId="{FD05ED1B-8D31-41EE-2480-A8ABF628164E}"/>
          </ac:spMkLst>
        </pc:spChg>
        <pc:picChg chg="add mod">
          <ac:chgData name="Hardcastle, Ellen" userId="S::eh6556@hallam.shu.ac.uk::c84db683-0d0b-49cd-8ef6-dd5eb00f601f" providerId="AD" clId="Web-{4B18335A-C3D8-84EF-C700-2261F92BE66A}" dt="2024-09-05T10:32:30.887" v="110" actId="1076"/>
          <ac:picMkLst>
            <pc:docMk/>
            <pc:sldMk cId="2781380288" sldId="264"/>
            <ac:picMk id="9" creationId="{A39D57B5-01F1-6858-FED8-DE651C197E97}"/>
          </ac:picMkLst>
        </pc:picChg>
        <pc:picChg chg="del mod">
          <ac:chgData name="Hardcastle, Ellen" userId="S::eh6556@hallam.shu.ac.uk::c84db683-0d0b-49cd-8ef6-dd5eb00f601f" providerId="AD" clId="Web-{4B18335A-C3D8-84EF-C700-2261F92BE66A}" dt="2024-09-05T10:32:07.355" v="103"/>
          <ac:picMkLst>
            <pc:docMk/>
            <pc:sldMk cId="2781380288" sldId="264"/>
            <ac:picMk id="10" creationId="{7A77C635-7A65-4754-B746-75F343B212A9}"/>
          </ac:picMkLst>
        </pc:picChg>
      </pc:sldChg>
      <pc:sldChg chg="ord">
        <pc:chgData name="Hardcastle, Ellen" userId="S::eh6556@hallam.shu.ac.uk::c84db683-0d0b-49cd-8ef6-dd5eb00f601f" providerId="AD" clId="Web-{4B18335A-C3D8-84EF-C700-2261F92BE66A}" dt="2024-09-05T10:02:53.912" v="8"/>
        <pc:sldMkLst>
          <pc:docMk/>
          <pc:sldMk cId="826081568" sldId="282"/>
        </pc:sldMkLst>
      </pc:sldChg>
      <pc:sldChg chg="del">
        <pc:chgData name="Hardcastle, Ellen" userId="S::eh6556@hallam.shu.ac.uk::c84db683-0d0b-49cd-8ef6-dd5eb00f601f" providerId="AD" clId="Web-{4B18335A-C3D8-84EF-C700-2261F92BE66A}" dt="2024-09-05T10:02:50.224" v="7"/>
        <pc:sldMkLst>
          <pc:docMk/>
          <pc:sldMk cId="776072160" sldId="286"/>
        </pc:sldMkLst>
      </pc:sldChg>
      <pc:sldChg chg="addSp delSp modSp">
        <pc:chgData name="Hardcastle, Ellen" userId="S::eh6556@hallam.shu.ac.uk::c84db683-0d0b-49cd-8ef6-dd5eb00f601f" providerId="AD" clId="Web-{4B18335A-C3D8-84EF-C700-2261F92BE66A}" dt="2024-09-05T10:25:56.535" v="73" actId="1076"/>
        <pc:sldMkLst>
          <pc:docMk/>
          <pc:sldMk cId="801167348" sldId="287"/>
        </pc:sldMkLst>
        <pc:picChg chg="add del mod">
          <ac:chgData name="Hardcastle, Ellen" userId="S::eh6556@hallam.shu.ac.uk::c84db683-0d0b-49cd-8ef6-dd5eb00f601f" providerId="AD" clId="Web-{4B18335A-C3D8-84EF-C700-2261F92BE66A}" dt="2024-09-05T10:25:47.191" v="68"/>
          <ac:picMkLst>
            <pc:docMk/>
            <pc:sldMk cId="801167348" sldId="287"/>
            <ac:picMk id="2" creationId="{A4E8B270-00B3-B137-3F69-0E152E22E9ED}"/>
          </ac:picMkLst>
        </pc:picChg>
        <pc:picChg chg="del">
          <ac:chgData name="Hardcastle, Ellen" userId="S::eh6556@hallam.shu.ac.uk::c84db683-0d0b-49cd-8ef6-dd5eb00f601f" providerId="AD" clId="Web-{4B18335A-C3D8-84EF-C700-2261F92BE66A}" dt="2024-09-05T10:08:15.966" v="29"/>
          <ac:picMkLst>
            <pc:docMk/>
            <pc:sldMk cId="801167348" sldId="287"/>
            <ac:picMk id="8" creationId="{98EE4458-C0C1-709D-AB19-A24B52A7E3F3}"/>
          </ac:picMkLst>
        </pc:picChg>
        <pc:picChg chg="add mod">
          <ac:chgData name="Hardcastle, Ellen" userId="S::eh6556@hallam.shu.ac.uk::c84db683-0d0b-49cd-8ef6-dd5eb00f601f" providerId="AD" clId="Web-{4B18335A-C3D8-84EF-C700-2261F92BE66A}" dt="2024-09-05T10:25:56.535" v="73" actId="1076"/>
          <ac:picMkLst>
            <pc:docMk/>
            <pc:sldMk cId="801167348" sldId="287"/>
            <ac:picMk id="10" creationId="{CC5B89E2-4329-D808-1679-70F1344EC461}"/>
          </ac:picMkLst>
        </pc:picChg>
      </pc:sldChg>
      <pc:sldChg chg="addSp delSp modSp">
        <pc:chgData name="Hardcastle, Ellen" userId="S::eh6556@hallam.shu.ac.uk::c84db683-0d0b-49cd-8ef6-dd5eb00f601f" providerId="AD" clId="Web-{4B18335A-C3D8-84EF-C700-2261F92BE66A}" dt="2024-09-05T10:12:37.534" v="62" actId="1076"/>
        <pc:sldMkLst>
          <pc:docMk/>
          <pc:sldMk cId="2000123854" sldId="288"/>
        </pc:sldMkLst>
        <pc:picChg chg="add mod modCrop">
          <ac:chgData name="Hardcastle, Ellen" userId="S::eh6556@hallam.shu.ac.uk::c84db683-0d0b-49cd-8ef6-dd5eb00f601f" providerId="AD" clId="Web-{4B18335A-C3D8-84EF-C700-2261F92BE66A}" dt="2024-09-05T10:12:32.830" v="60" actId="1076"/>
          <ac:picMkLst>
            <pc:docMk/>
            <pc:sldMk cId="2000123854" sldId="288"/>
            <ac:picMk id="2" creationId="{23C290AA-C561-5376-FCC2-C6EF7C1C92EA}"/>
          </ac:picMkLst>
        </pc:picChg>
        <pc:picChg chg="del">
          <ac:chgData name="Hardcastle, Ellen" userId="S::eh6556@hallam.shu.ac.uk::c84db683-0d0b-49cd-8ef6-dd5eb00f601f" providerId="AD" clId="Web-{4B18335A-C3D8-84EF-C700-2261F92BE66A}" dt="2024-09-05T10:10:05.155" v="38"/>
          <ac:picMkLst>
            <pc:docMk/>
            <pc:sldMk cId="2000123854" sldId="288"/>
            <ac:picMk id="8" creationId="{70E00842-D628-26A2-D6A0-DB690A46418E}"/>
          </ac:picMkLst>
        </pc:picChg>
        <pc:picChg chg="add mod">
          <ac:chgData name="Hardcastle, Ellen" userId="S::eh6556@hallam.shu.ac.uk::c84db683-0d0b-49cd-8ef6-dd5eb00f601f" providerId="AD" clId="Web-{4B18335A-C3D8-84EF-C700-2261F92BE66A}" dt="2024-09-05T10:12:37.534" v="62" actId="1076"/>
          <ac:picMkLst>
            <pc:docMk/>
            <pc:sldMk cId="2000123854" sldId="288"/>
            <ac:picMk id="9" creationId="{FA58E65C-8C22-6C8E-7479-38EE1A14289B}"/>
          </ac:picMkLst>
        </pc:picChg>
        <pc:picChg chg="del">
          <ac:chgData name="Hardcastle, Ellen" userId="S::eh6556@hallam.shu.ac.uk::c84db683-0d0b-49cd-8ef6-dd5eb00f601f" providerId="AD" clId="Web-{4B18335A-C3D8-84EF-C700-2261F92BE66A}" dt="2024-09-05T10:10:07.609" v="39"/>
          <ac:picMkLst>
            <pc:docMk/>
            <pc:sldMk cId="2000123854" sldId="288"/>
            <ac:picMk id="10" creationId="{33D603A0-47AA-F314-1EF3-795916B00E67}"/>
          </ac:picMkLst>
        </pc:picChg>
      </pc:sldChg>
      <pc:sldChg chg="delSp del">
        <pc:chgData name="Hardcastle, Ellen" userId="S::eh6556@hallam.shu.ac.uk::c84db683-0d0b-49cd-8ef6-dd5eb00f601f" providerId="AD" clId="Web-{4B18335A-C3D8-84EF-C700-2261F92BE66A}" dt="2024-09-05T10:08:42.466" v="37"/>
        <pc:sldMkLst>
          <pc:docMk/>
          <pc:sldMk cId="2936547898" sldId="292"/>
        </pc:sldMkLst>
        <pc:picChg chg="del">
          <ac:chgData name="Hardcastle, Ellen" userId="S::eh6556@hallam.shu.ac.uk::c84db683-0d0b-49cd-8ef6-dd5eb00f601f" providerId="AD" clId="Web-{4B18335A-C3D8-84EF-C700-2261F92BE66A}" dt="2024-09-05T10:08:38.919" v="36"/>
          <ac:picMkLst>
            <pc:docMk/>
            <pc:sldMk cId="2936547898" sldId="292"/>
            <ac:picMk id="3" creationId="{308A09FC-9A49-C0C1-E192-0303F3B2EFDB}"/>
          </ac:picMkLst>
        </pc:picChg>
      </pc:sldChg>
      <pc:sldChg chg="addSp delSp modSp add del">
        <pc:chgData name="Hardcastle, Ellen" userId="S::eh6556@hallam.shu.ac.uk::c84db683-0d0b-49cd-8ef6-dd5eb00f601f" providerId="AD" clId="Web-{4B18335A-C3D8-84EF-C700-2261F92BE66A}" dt="2024-09-05T10:22:09.311" v="67"/>
        <pc:sldMkLst>
          <pc:docMk/>
          <pc:sldMk cId="2175369101" sldId="293"/>
        </pc:sldMkLst>
        <pc:spChg chg="del">
          <ac:chgData name="Hardcastle, Ellen" userId="S::eh6556@hallam.shu.ac.uk::c84db683-0d0b-49cd-8ef6-dd5eb00f601f" providerId="AD" clId="Web-{4B18335A-C3D8-84EF-C700-2261F92BE66A}" dt="2024-09-05T10:02:09.380" v="1"/>
          <ac:spMkLst>
            <pc:docMk/>
            <pc:sldMk cId="2175369101" sldId="293"/>
            <ac:spMk id="4" creationId="{BB7DBC1D-8893-E1BF-B3A0-E6596C38ECF1}"/>
          </ac:spMkLst>
        </pc:spChg>
        <pc:spChg chg="add mod">
          <ac:chgData name="Hardcastle, Ellen" userId="S::eh6556@hallam.shu.ac.uk::c84db683-0d0b-49cd-8ef6-dd5eb00f601f" providerId="AD" clId="Web-{4B18335A-C3D8-84EF-C700-2261F92BE66A}" dt="2024-09-05T10:02:28.365" v="6" actId="1076"/>
          <ac:spMkLst>
            <pc:docMk/>
            <pc:sldMk cId="2175369101" sldId="293"/>
            <ac:spMk id="9" creationId="{303A26B5-B997-38AC-4307-39170354B08A}"/>
          </ac:spMkLst>
        </pc:spChg>
        <pc:spChg chg="del">
          <ac:chgData name="Hardcastle, Ellen" userId="S::eh6556@hallam.shu.ac.uk::c84db683-0d0b-49cd-8ef6-dd5eb00f601f" providerId="AD" clId="Web-{4B18335A-C3D8-84EF-C700-2261F92BE66A}" dt="2024-09-05T10:02:11.145" v="2"/>
          <ac:spMkLst>
            <pc:docMk/>
            <pc:sldMk cId="2175369101" sldId="293"/>
            <ac:spMk id="10" creationId="{4EFF98A1-E422-6E1F-013B-0ED065A37682}"/>
          </ac:spMkLst>
        </pc:spChg>
      </pc:sldChg>
      <pc:sldChg chg="modSp add del replId">
        <pc:chgData name="Hardcastle, Ellen" userId="S::eh6556@hallam.shu.ac.uk::c84db683-0d0b-49cd-8ef6-dd5eb00f601f" providerId="AD" clId="Web-{4B18335A-C3D8-84EF-C700-2261F92BE66A}" dt="2024-09-05T10:22:07.499" v="66"/>
        <pc:sldMkLst>
          <pc:docMk/>
          <pc:sldMk cId="2870264916" sldId="294"/>
        </pc:sldMkLst>
        <pc:picChg chg="mod">
          <ac:chgData name="Hardcastle, Ellen" userId="S::eh6556@hallam.shu.ac.uk::c84db683-0d0b-49cd-8ef6-dd5eb00f601f" providerId="AD" clId="Web-{4B18335A-C3D8-84EF-C700-2261F92BE66A}" dt="2024-09-05T10:21:34.279" v="64"/>
          <ac:picMkLst>
            <pc:docMk/>
            <pc:sldMk cId="2870264916" sldId="294"/>
            <ac:picMk id="14" creationId="{F10E5497-DFD3-F79A-C081-A5FED645E196}"/>
          </ac:picMkLst>
        </pc:picChg>
      </pc:sldChg>
    </pc:docChg>
  </pc:docChgLst>
  <pc:docChgLst>
    <pc:chgData name="Webber, Lucy" userId="8b2a8ad6-b192-48f4-a690-bd15e1584e84" providerId="ADAL" clId="{3B4BC6E6-C8CF-4848-9248-24CFF15ED4AE}"/>
    <pc:docChg chg="undo custSel addSld delSld modSld sldOrd delMainMaster modSection">
      <pc:chgData name="Webber, Lucy" userId="8b2a8ad6-b192-48f4-a690-bd15e1584e84" providerId="ADAL" clId="{3B4BC6E6-C8CF-4848-9248-24CFF15ED4AE}" dt="2024-09-12T15:06:13.672" v="5223" actId="20577"/>
      <pc:docMkLst>
        <pc:docMk/>
      </pc:docMkLst>
      <pc:sldChg chg="del">
        <pc:chgData name="Webber, Lucy" userId="8b2a8ad6-b192-48f4-a690-bd15e1584e84" providerId="ADAL" clId="{3B4BC6E6-C8CF-4848-9248-24CFF15ED4AE}" dt="2024-09-10T08:30:28.806" v="621" actId="47"/>
        <pc:sldMkLst>
          <pc:docMk/>
          <pc:sldMk cId="0" sldId="257"/>
        </pc:sldMkLst>
      </pc:sldChg>
      <pc:sldChg chg="addSp delSp modSp mod">
        <pc:chgData name="Webber, Lucy" userId="8b2a8ad6-b192-48f4-a690-bd15e1584e84" providerId="ADAL" clId="{3B4BC6E6-C8CF-4848-9248-24CFF15ED4AE}" dt="2024-09-10T08:40:27.522" v="1494"/>
        <pc:sldMkLst>
          <pc:docMk/>
          <pc:sldMk cId="3660278692" sldId="261"/>
        </pc:sldMkLst>
        <pc:spChg chg="del">
          <ac:chgData name="Webber, Lucy" userId="8b2a8ad6-b192-48f4-a690-bd15e1584e84" providerId="ADAL" clId="{3B4BC6E6-C8CF-4848-9248-24CFF15ED4AE}" dt="2024-09-10T08:38:50.859" v="1395" actId="478"/>
          <ac:spMkLst>
            <pc:docMk/>
            <pc:sldMk cId="3660278692" sldId="261"/>
            <ac:spMk id="8" creationId="{FD05ED1B-8D31-41EE-2480-A8ABF628164E}"/>
          </ac:spMkLst>
        </pc:spChg>
        <pc:spChg chg="add mod">
          <ac:chgData name="Webber, Lucy" userId="8b2a8ad6-b192-48f4-a690-bd15e1584e84" providerId="ADAL" clId="{3B4BC6E6-C8CF-4848-9248-24CFF15ED4AE}" dt="2024-09-10T08:40:11.578" v="1493" actId="1076"/>
          <ac:spMkLst>
            <pc:docMk/>
            <pc:sldMk cId="3660278692" sldId="261"/>
            <ac:spMk id="10" creationId="{87D165B6-62C9-ADB7-A111-BABD37658595}"/>
          </ac:spMkLst>
        </pc:spChg>
        <pc:picChg chg="add mod">
          <ac:chgData name="Webber, Lucy" userId="8b2a8ad6-b192-48f4-a690-bd15e1584e84" providerId="ADAL" clId="{3B4BC6E6-C8CF-4848-9248-24CFF15ED4AE}" dt="2024-09-10T08:40:27.522" v="1494"/>
          <ac:picMkLst>
            <pc:docMk/>
            <pc:sldMk cId="3660278692" sldId="261"/>
            <ac:picMk id="9" creationId="{1D084CDA-81E8-3562-A901-FFA1180D2059}"/>
          </ac:picMkLst>
        </pc:picChg>
      </pc:sldChg>
      <pc:sldChg chg="modSp mod">
        <pc:chgData name="Webber, Lucy" userId="8b2a8ad6-b192-48f4-a690-bd15e1584e84" providerId="ADAL" clId="{3B4BC6E6-C8CF-4848-9248-24CFF15ED4AE}" dt="2024-09-10T08:17:25.653" v="64" actId="1076"/>
        <pc:sldMkLst>
          <pc:docMk/>
          <pc:sldMk cId="1054582028" sldId="262"/>
        </pc:sldMkLst>
        <pc:spChg chg="mod">
          <ac:chgData name="Webber, Lucy" userId="8b2a8ad6-b192-48f4-a690-bd15e1584e84" providerId="ADAL" clId="{3B4BC6E6-C8CF-4848-9248-24CFF15ED4AE}" dt="2024-09-10T08:17:23.285" v="63" actId="1076"/>
          <ac:spMkLst>
            <pc:docMk/>
            <pc:sldMk cId="1054582028" sldId="262"/>
            <ac:spMk id="2" creationId="{157AA18B-A9E2-89CF-E76A-1766BD850DD5}"/>
          </ac:spMkLst>
        </pc:spChg>
        <pc:spChg chg="mod">
          <ac:chgData name="Webber, Lucy" userId="8b2a8ad6-b192-48f4-a690-bd15e1584e84" providerId="ADAL" clId="{3B4BC6E6-C8CF-4848-9248-24CFF15ED4AE}" dt="2024-09-10T08:17:14.100" v="62" actId="1076"/>
          <ac:spMkLst>
            <pc:docMk/>
            <pc:sldMk cId="1054582028" sldId="262"/>
            <ac:spMk id="11" creationId="{D7338425-F234-44D0-85CC-1C7294EDF6B0}"/>
          </ac:spMkLst>
        </pc:spChg>
        <pc:picChg chg="mod">
          <ac:chgData name="Webber, Lucy" userId="8b2a8ad6-b192-48f4-a690-bd15e1584e84" providerId="ADAL" clId="{3B4BC6E6-C8CF-4848-9248-24CFF15ED4AE}" dt="2024-09-10T08:17:25.653" v="64" actId="1076"/>
          <ac:picMkLst>
            <pc:docMk/>
            <pc:sldMk cId="1054582028" sldId="262"/>
            <ac:picMk id="13" creationId="{0320E7CD-206B-FB20-3846-A3C05D7BF47F}"/>
          </ac:picMkLst>
        </pc:picChg>
      </pc:sldChg>
      <pc:sldChg chg="modSp mod ord">
        <pc:chgData name="Webber, Lucy" userId="8b2a8ad6-b192-48f4-a690-bd15e1584e84" providerId="ADAL" clId="{3B4BC6E6-C8CF-4848-9248-24CFF15ED4AE}" dt="2024-09-10T08:33:02.614" v="710" actId="20577"/>
        <pc:sldMkLst>
          <pc:docMk/>
          <pc:sldMk cId="1405857644" sldId="263"/>
        </pc:sldMkLst>
        <pc:spChg chg="mod">
          <ac:chgData name="Webber, Lucy" userId="8b2a8ad6-b192-48f4-a690-bd15e1584e84" providerId="ADAL" clId="{3B4BC6E6-C8CF-4848-9248-24CFF15ED4AE}" dt="2024-09-10T08:33:02.614" v="710" actId="20577"/>
          <ac:spMkLst>
            <pc:docMk/>
            <pc:sldMk cId="1405857644" sldId="263"/>
            <ac:spMk id="8" creationId="{FD05ED1B-8D31-41EE-2480-A8ABF628164E}"/>
          </ac:spMkLst>
        </pc:spChg>
      </pc:sldChg>
      <pc:sldChg chg="addSp modSp mod">
        <pc:chgData name="Webber, Lucy" userId="8b2a8ad6-b192-48f4-a690-bd15e1584e84" providerId="ADAL" clId="{3B4BC6E6-C8CF-4848-9248-24CFF15ED4AE}" dt="2024-09-10T09:07:49.376" v="2261" actId="113"/>
        <pc:sldMkLst>
          <pc:docMk/>
          <pc:sldMk cId="1725906883" sldId="266"/>
        </pc:sldMkLst>
        <pc:spChg chg="mod">
          <ac:chgData name="Webber, Lucy" userId="8b2a8ad6-b192-48f4-a690-bd15e1584e84" providerId="ADAL" clId="{3B4BC6E6-C8CF-4848-9248-24CFF15ED4AE}" dt="2024-09-10T09:07:49.376" v="2261" actId="113"/>
          <ac:spMkLst>
            <pc:docMk/>
            <pc:sldMk cId="1725906883" sldId="266"/>
            <ac:spMk id="8" creationId="{FD05ED1B-8D31-41EE-2480-A8ABF628164E}"/>
          </ac:spMkLst>
        </pc:spChg>
        <pc:picChg chg="add mod">
          <ac:chgData name="Webber, Lucy" userId="8b2a8ad6-b192-48f4-a690-bd15e1584e84" providerId="ADAL" clId="{3B4BC6E6-C8CF-4848-9248-24CFF15ED4AE}" dt="2024-09-10T09:06:48.663" v="2043" actId="1076"/>
          <ac:picMkLst>
            <pc:docMk/>
            <pc:sldMk cId="1725906883" sldId="266"/>
            <ac:picMk id="9" creationId="{1C454F8F-2E60-B2FE-E66E-193CE282BA5A}"/>
          </ac:picMkLst>
        </pc:picChg>
      </pc:sldChg>
      <pc:sldChg chg="addSp modSp mod">
        <pc:chgData name="Webber, Lucy" userId="8b2a8ad6-b192-48f4-a690-bd15e1584e84" providerId="ADAL" clId="{3B4BC6E6-C8CF-4848-9248-24CFF15ED4AE}" dt="2024-09-10T09:15:17.458" v="2553" actId="20577"/>
        <pc:sldMkLst>
          <pc:docMk/>
          <pc:sldMk cId="3432778756" sldId="267"/>
        </pc:sldMkLst>
        <pc:spChg chg="mod">
          <ac:chgData name="Webber, Lucy" userId="8b2a8ad6-b192-48f4-a690-bd15e1584e84" providerId="ADAL" clId="{3B4BC6E6-C8CF-4848-9248-24CFF15ED4AE}" dt="2024-09-10T09:14:20.303" v="2445"/>
          <ac:spMkLst>
            <pc:docMk/>
            <pc:sldMk cId="3432778756" sldId="267"/>
            <ac:spMk id="7" creationId="{C7F09A05-6EBF-83DA-9F1A-250015452D06}"/>
          </ac:spMkLst>
        </pc:spChg>
        <pc:spChg chg="add mod">
          <ac:chgData name="Webber, Lucy" userId="8b2a8ad6-b192-48f4-a690-bd15e1584e84" providerId="ADAL" clId="{3B4BC6E6-C8CF-4848-9248-24CFF15ED4AE}" dt="2024-09-10T09:14:08.976" v="2443" actId="20577"/>
          <ac:spMkLst>
            <pc:docMk/>
            <pc:sldMk cId="3432778756" sldId="267"/>
            <ac:spMk id="8" creationId="{2842C78C-52B0-9241-56C7-878726BD18C1}"/>
          </ac:spMkLst>
        </pc:spChg>
        <pc:spChg chg="add mod">
          <ac:chgData name="Webber, Lucy" userId="8b2a8ad6-b192-48f4-a690-bd15e1584e84" providerId="ADAL" clId="{3B4BC6E6-C8CF-4848-9248-24CFF15ED4AE}" dt="2024-09-10T09:15:17.458" v="2553" actId="20577"/>
          <ac:spMkLst>
            <pc:docMk/>
            <pc:sldMk cId="3432778756" sldId="267"/>
            <ac:spMk id="10" creationId="{E8B45F47-A8B7-158D-F757-527985FD93E0}"/>
          </ac:spMkLst>
        </pc:spChg>
        <pc:picChg chg="mod">
          <ac:chgData name="Webber, Lucy" userId="8b2a8ad6-b192-48f4-a690-bd15e1584e84" providerId="ADAL" clId="{3B4BC6E6-C8CF-4848-9248-24CFF15ED4AE}" dt="2024-09-10T09:12:37.437" v="2339" actId="1076"/>
          <ac:picMkLst>
            <pc:docMk/>
            <pc:sldMk cId="3432778756" sldId="267"/>
            <ac:picMk id="9" creationId="{33FD500B-8B51-BE05-DA16-4C83890304C7}"/>
          </ac:picMkLst>
        </pc:picChg>
      </pc:sldChg>
      <pc:sldChg chg="addSp modSp mod modCm">
        <pc:chgData name="Webber, Lucy" userId="8b2a8ad6-b192-48f4-a690-bd15e1584e84" providerId="ADAL" clId="{3B4BC6E6-C8CF-4848-9248-24CFF15ED4AE}" dt="2024-09-12T15:06:13.672" v="5223" actId="20577"/>
        <pc:sldMkLst>
          <pc:docMk/>
          <pc:sldMk cId="1477958336" sldId="269"/>
        </pc:sldMkLst>
        <pc:spChg chg="mod">
          <ac:chgData name="Webber, Lucy" userId="8b2a8ad6-b192-48f4-a690-bd15e1584e84" providerId="ADAL" clId="{3B4BC6E6-C8CF-4848-9248-24CFF15ED4AE}" dt="2024-09-12T15:06:13.672" v="5223" actId="20577"/>
          <ac:spMkLst>
            <pc:docMk/>
            <pc:sldMk cId="1477958336" sldId="269"/>
            <ac:spMk id="2" creationId="{FD1D8F49-D5DE-A680-1B06-4BB945C77AAD}"/>
          </ac:spMkLst>
        </pc:spChg>
        <pc:spChg chg="mod">
          <ac:chgData name="Webber, Lucy" userId="8b2a8ad6-b192-48f4-a690-bd15e1584e84" providerId="ADAL" clId="{3B4BC6E6-C8CF-4848-9248-24CFF15ED4AE}" dt="2024-09-10T09:43:05.271" v="3674" actId="20577"/>
          <ac:spMkLst>
            <pc:docMk/>
            <pc:sldMk cId="1477958336" sldId="269"/>
            <ac:spMk id="7" creationId="{C7F09A05-6EBF-83DA-9F1A-250015452D06}"/>
          </ac:spMkLst>
        </pc:spChg>
        <pc:picChg chg="add mod">
          <ac:chgData name="Webber, Lucy" userId="8b2a8ad6-b192-48f4-a690-bd15e1584e84" providerId="ADAL" clId="{3B4BC6E6-C8CF-4848-9248-24CFF15ED4AE}" dt="2024-09-10T09:46:24.552" v="3942" actId="1076"/>
          <ac:picMkLst>
            <pc:docMk/>
            <pc:sldMk cId="1477958336" sldId="269"/>
            <ac:picMk id="8" creationId="{5B589C32-24DB-B04B-3E19-3A3544FA0D37}"/>
          </ac:picMkLst>
        </pc:picChg>
        <pc:extLst>
          <p:ext xmlns:p="http://schemas.openxmlformats.org/presentationml/2006/main" uri="{D6D511B9-2390-475A-947B-AFAB55BFBCF1}">
            <pc226:cmChg xmlns:pc226="http://schemas.microsoft.com/office/powerpoint/2022/06/main/command" chg="mod">
              <pc226:chgData name="Webber, Lucy" userId="8b2a8ad6-b192-48f4-a690-bd15e1584e84" providerId="ADAL" clId="{3B4BC6E6-C8CF-4848-9248-24CFF15ED4AE}" dt="2024-09-12T15:06:13.672" v="5223" actId="20577"/>
              <pc2:cmMkLst xmlns:pc2="http://schemas.microsoft.com/office/powerpoint/2019/9/main/command">
                <pc:docMk/>
                <pc:sldMk cId="1477958336" sldId="269"/>
                <pc2:cmMk id="{631E176E-95D8-4FCD-ABAB-EB1D41765938}"/>
              </pc2:cmMkLst>
            </pc226:cmChg>
          </p:ext>
        </pc:extLst>
      </pc:sldChg>
      <pc:sldChg chg="addSp delSp modSp mod">
        <pc:chgData name="Webber, Lucy" userId="8b2a8ad6-b192-48f4-a690-bd15e1584e84" providerId="ADAL" clId="{3B4BC6E6-C8CF-4848-9248-24CFF15ED4AE}" dt="2024-09-10T09:28:21.682" v="2974" actId="5793"/>
        <pc:sldMkLst>
          <pc:docMk/>
          <pc:sldMk cId="3540496158" sldId="270"/>
        </pc:sldMkLst>
        <pc:spChg chg="mod">
          <ac:chgData name="Webber, Lucy" userId="8b2a8ad6-b192-48f4-a690-bd15e1584e84" providerId="ADAL" clId="{3B4BC6E6-C8CF-4848-9248-24CFF15ED4AE}" dt="2024-09-10T09:28:21.682" v="2974" actId="5793"/>
          <ac:spMkLst>
            <pc:docMk/>
            <pc:sldMk cId="3540496158" sldId="270"/>
            <ac:spMk id="2" creationId="{FD1D8F49-D5DE-A680-1B06-4BB945C77AAD}"/>
          </ac:spMkLst>
        </pc:spChg>
        <pc:spChg chg="mod">
          <ac:chgData name="Webber, Lucy" userId="8b2a8ad6-b192-48f4-a690-bd15e1584e84" providerId="ADAL" clId="{3B4BC6E6-C8CF-4848-9248-24CFF15ED4AE}" dt="2024-09-10T09:17:46.937" v="2561" actId="20577"/>
          <ac:spMkLst>
            <pc:docMk/>
            <pc:sldMk cId="3540496158" sldId="270"/>
            <ac:spMk id="7" creationId="{C7F09A05-6EBF-83DA-9F1A-250015452D06}"/>
          </ac:spMkLst>
        </pc:spChg>
        <pc:spChg chg="add mod">
          <ac:chgData name="Webber, Lucy" userId="8b2a8ad6-b192-48f4-a690-bd15e1584e84" providerId="ADAL" clId="{3B4BC6E6-C8CF-4848-9248-24CFF15ED4AE}" dt="2024-09-10T09:18:58.401" v="2626"/>
          <ac:spMkLst>
            <pc:docMk/>
            <pc:sldMk cId="3540496158" sldId="270"/>
            <ac:spMk id="8" creationId="{05B15689-6C62-FC46-08EA-98ED331B0369}"/>
          </ac:spMkLst>
        </pc:spChg>
        <pc:picChg chg="add mod">
          <ac:chgData name="Webber, Lucy" userId="8b2a8ad6-b192-48f4-a690-bd15e1584e84" providerId="ADAL" clId="{3B4BC6E6-C8CF-4848-9248-24CFF15ED4AE}" dt="2024-09-10T09:23:03.925" v="2728"/>
          <ac:picMkLst>
            <pc:docMk/>
            <pc:sldMk cId="3540496158" sldId="270"/>
            <ac:picMk id="9" creationId="{E24695C4-A71C-BCC9-EA65-6254A0374C61}"/>
          </ac:picMkLst>
        </pc:picChg>
        <pc:picChg chg="del mod">
          <ac:chgData name="Webber, Lucy" userId="8b2a8ad6-b192-48f4-a690-bd15e1584e84" providerId="ADAL" clId="{3B4BC6E6-C8CF-4848-9248-24CFF15ED4AE}" dt="2024-09-10T09:23:05.530" v="2729" actId="478"/>
          <ac:picMkLst>
            <pc:docMk/>
            <pc:sldMk cId="3540496158" sldId="270"/>
            <ac:picMk id="10" creationId="{36EB5832-3078-33F1-0815-069C4AE252BE}"/>
          </ac:picMkLst>
        </pc:picChg>
      </pc:sldChg>
      <pc:sldChg chg="del">
        <pc:chgData name="Webber, Lucy" userId="8b2a8ad6-b192-48f4-a690-bd15e1584e84" providerId="ADAL" clId="{3B4BC6E6-C8CF-4848-9248-24CFF15ED4AE}" dt="2024-09-10T08:31:29.059" v="626" actId="47"/>
        <pc:sldMkLst>
          <pc:docMk/>
          <pc:sldMk cId="0" sldId="271"/>
        </pc:sldMkLst>
      </pc:sldChg>
      <pc:sldChg chg="modSp mod">
        <pc:chgData name="Webber, Lucy" userId="8b2a8ad6-b192-48f4-a690-bd15e1584e84" providerId="ADAL" clId="{3B4BC6E6-C8CF-4848-9248-24CFF15ED4AE}" dt="2024-09-10T09:10:14.768" v="2287" actId="20577"/>
        <pc:sldMkLst>
          <pc:docMk/>
          <pc:sldMk cId="3204537561" sldId="272"/>
        </pc:sldMkLst>
        <pc:spChg chg="mod">
          <ac:chgData name="Webber, Lucy" userId="8b2a8ad6-b192-48f4-a690-bd15e1584e84" providerId="ADAL" clId="{3B4BC6E6-C8CF-4848-9248-24CFF15ED4AE}" dt="2024-09-10T09:10:14.768" v="2287" actId="20577"/>
          <ac:spMkLst>
            <pc:docMk/>
            <pc:sldMk cId="3204537561" sldId="272"/>
            <ac:spMk id="2" creationId="{FD1D8F49-D5DE-A680-1B06-4BB945C77AAD}"/>
          </ac:spMkLst>
        </pc:spChg>
      </pc:sldChg>
      <pc:sldChg chg="addSp delSp modSp mod">
        <pc:chgData name="Webber, Lucy" userId="8b2a8ad6-b192-48f4-a690-bd15e1584e84" providerId="ADAL" clId="{3B4BC6E6-C8CF-4848-9248-24CFF15ED4AE}" dt="2024-09-10T09:50:43.817" v="4294" actId="20577"/>
        <pc:sldMkLst>
          <pc:docMk/>
          <pc:sldMk cId="4022178509" sldId="275"/>
        </pc:sldMkLst>
        <pc:spChg chg="del">
          <ac:chgData name="Webber, Lucy" userId="8b2a8ad6-b192-48f4-a690-bd15e1584e84" providerId="ADAL" clId="{3B4BC6E6-C8CF-4848-9248-24CFF15ED4AE}" dt="2024-09-10T09:31:05.422" v="3248" actId="478"/>
          <ac:spMkLst>
            <pc:docMk/>
            <pc:sldMk cId="4022178509" sldId="275"/>
            <ac:spMk id="2" creationId="{FD1D8F49-D5DE-A680-1B06-4BB945C77AAD}"/>
          </ac:spMkLst>
        </pc:spChg>
        <pc:spChg chg="add mod">
          <ac:chgData name="Webber, Lucy" userId="8b2a8ad6-b192-48f4-a690-bd15e1584e84" providerId="ADAL" clId="{3B4BC6E6-C8CF-4848-9248-24CFF15ED4AE}" dt="2024-09-10T09:50:43.817" v="4294" actId="20577"/>
          <ac:spMkLst>
            <pc:docMk/>
            <pc:sldMk cId="4022178509" sldId="275"/>
            <ac:spMk id="10" creationId="{6E6F6D35-0137-EACD-DD42-9DD3CC391B74}"/>
          </ac:spMkLst>
        </pc:spChg>
        <pc:picChg chg="mod">
          <ac:chgData name="Webber, Lucy" userId="8b2a8ad6-b192-48f4-a690-bd15e1584e84" providerId="ADAL" clId="{3B4BC6E6-C8CF-4848-9248-24CFF15ED4AE}" dt="2024-09-10T09:49:33.840" v="4155" actId="1076"/>
          <ac:picMkLst>
            <pc:docMk/>
            <pc:sldMk cId="4022178509" sldId="275"/>
            <ac:picMk id="9" creationId="{C79CAF45-CAD8-2407-E60E-B2B84AB5F587}"/>
          </ac:picMkLst>
        </pc:picChg>
      </pc:sldChg>
      <pc:sldChg chg="modSp mod">
        <pc:chgData name="Webber, Lucy" userId="8b2a8ad6-b192-48f4-a690-bd15e1584e84" providerId="ADAL" clId="{3B4BC6E6-C8CF-4848-9248-24CFF15ED4AE}" dt="2024-09-10T09:42:48.024" v="3653" actId="20577"/>
        <pc:sldMkLst>
          <pc:docMk/>
          <pc:sldMk cId="1655754691" sldId="276"/>
        </pc:sldMkLst>
        <pc:spChg chg="mod">
          <ac:chgData name="Webber, Lucy" userId="8b2a8ad6-b192-48f4-a690-bd15e1584e84" providerId="ADAL" clId="{3B4BC6E6-C8CF-4848-9248-24CFF15ED4AE}" dt="2024-09-10T09:42:48.024" v="3653" actId="20577"/>
          <ac:spMkLst>
            <pc:docMk/>
            <pc:sldMk cId="1655754691" sldId="276"/>
            <ac:spMk id="2" creationId="{FD1D8F49-D5DE-A680-1B06-4BB945C77AAD}"/>
          </ac:spMkLst>
        </pc:spChg>
      </pc:sldChg>
      <pc:sldChg chg="del">
        <pc:chgData name="Webber, Lucy" userId="8b2a8ad6-b192-48f4-a690-bd15e1584e84" providerId="ADAL" clId="{3B4BC6E6-C8CF-4848-9248-24CFF15ED4AE}" dt="2024-09-10T08:32:01.294" v="630" actId="47"/>
        <pc:sldMkLst>
          <pc:docMk/>
          <pc:sldMk cId="0" sldId="277"/>
        </pc:sldMkLst>
      </pc:sldChg>
      <pc:sldChg chg="del">
        <pc:chgData name="Webber, Lucy" userId="8b2a8ad6-b192-48f4-a690-bd15e1584e84" providerId="ADAL" clId="{3B4BC6E6-C8CF-4848-9248-24CFF15ED4AE}" dt="2024-09-10T08:32:02.793" v="631" actId="47"/>
        <pc:sldMkLst>
          <pc:docMk/>
          <pc:sldMk cId="0" sldId="278"/>
        </pc:sldMkLst>
      </pc:sldChg>
      <pc:sldChg chg="modSp mod ord">
        <pc:chgData name="Webber, Lucy" userId="8b2a8ad6-b192-48f4-a690-bd15e1584e84" providerId="ADAL" clId="{3B4BC6E6-C8CF-4848-9248-24CFF15ED4AE}" dt="2024-09-11T12:44:30.776" v="4425"/>
        <pc:sldMkLst>
          <pc:docMk/>
          <pc:sldMk cId="3959940326" sldId="289"/>
        </pc:sldMkLst>
        <pc:spChg chg="mod">
          <ac:chgData name="Webber, Lucy" userId="8b2a8ad6-b192-48f4-a690-bd15e1584e84" providerId="ADAL" clId="{3B4BC6E6-C8CF-4848-9248-24CFF15ED4AE}" dt="2024-09-10T08:43:23.328" v="1844" actId="20577"/>
          <ac:spMkLst>
            <pc:docMk/>
            <pc:sldMk cId="3959940326" sldId="289"/>
            <ac:spMk id="2" creationId="{157AA18B-A9E2-89CF-E76A-1766BD850DD5}"/>
          </ac:spMkLst>
        </pc:spChg>
        <pc:spChg chg="mod">
          <ac:chgData name="Webber, Lucy" userId="8b2a8ad6-b192-48f4-a690-bd15e1584e84" providerId="ADAL" clId="{3B4BC6E6-C8CF-4848-9248-24CFF15ED4AE}" dt="2024-09-10T08:43:03.291" v="1796" actId="1076"/>
          <ac:spMkLst>
            <pc:docMk/>
            <pc:sldMk cId="3959940326" sldId="289"/>
            <ac:spMk id="7" creationId="{C7F09A05-6EBF-83DA-9F1A-250015452D06}"/>
          </ac:spMkLst>
        </pc:spChg>
        <pc:spChg chg="mod">
          <ac:chgData name="Webber, Lucy" userId="8b2a8ad6-b192-48f4-a690-bd15e1584e84" providerId="ADAL" clId="{3B4BC6E6-C8CF-4848-9248-24CFF15ED4AE}" dt="2024-09-10T08:42:27.283" v="1748" actId="1076"/>
          <ac:spMkLst>
            <pc:docMk/>
            <pc:sldMk cId="3959940326" sldId="289"/>
            <ac:spMk id="11" creationId="{D7338425-F234-44D0-85CC-1C7294EDF6B0}"/>
          </ac:spMkLst>
        </pc:spChg>
      </pc:sldChg>
      <pc:sldChg chg="modSp mod">
        <pc:chgData name="Webber, Lucy" userId="8b2a8ad6-b192-48f4-a690-bd15e1584e84" providerId="ADAL" clId="{3B4BC6E6-C8CF-4848-9248-24CFF15ED4AE}" dt="2024-09-10T09:52:35.193" v="4422" actId="20577"/>
        <pc:sldMkLst>
          <pc:docMk/>
          <pc:sldMk cId="3775244804" sldId="291"/>
        </pc:sldMkLst>
        <pc:spChg chg="mod">
          <ac:chgData name="Webber, Lucy" userId="8b2a8ad6-b192-48f4-a690-bd15e1584e84" providerId="ADAL" clId="{3B4BC6E6-C8CF-4848-9248-24CFF15ED4AE}" dt="2024-09-10T09:52:35.193" v="4422" actId="20577"/>
          <ac:spMkLst>
            <pc:docMk/>
            <pc:sldMk cId="3775244804" sldId="291"/>
            <ac:spMk id="10" creationId="{2526B090-E128-B6EB-58CA-12D092B0ACED}"/>
          </ac:spMkLst>
        </pc:spChg>
      </pc:sldChg>
      <pc:sldChg chg="addSp delSp modSp add mod">
        <pc:chgData name="Webber, Lucy" userId="8b2a8ad6-b192-48f4-a690-bd15e1584e84" providerId="ADAL" clId="{3B4BC6E6-C8CF-4848-9248-24CFF15ED4AE}" dt="2024-09-10T09:05:17.397" v="2039" actId="14100"/>
        <pc:sldMkLst>
          <pc:docMk/>
          <pc:sldMk cId="3931559434" sldId="296"/>
        </pc:sldMkLst>
        <pc:spChg chg="mod">
          <ac:chgData name="Webber, Lucy" userId="8b2a8ad6-b192-48f4-a690-bd15e1584e84" providerId="ADAL" clId="{3B4BC6E6-C8CF-4848-9248-24CFF15ED4AE}" dt="2024-09-10T09:04:25.565" v="1884" actId="1076"/>
          <ac:spMkLst>
            <pc:docMk/>
            <pc:sldMk cId="3931559434" sldId="296"/>
            <ac:spMk id="2" creationId="{157AA18B-A9E2-89CF-E76A-1766BD850DD5}"/>
          </ac:spMkLst>
        </pc:spChg>
        <pc:spChg chg="mod">
          <ac:chgData name="Webber, Lucy" userId="8b2a8ad6-b192-48f4-a690-bd15e1584e84" providerId="ADAL" clId="{3B4BC6E6-C8CF-4848-9248-24CFF15ED4AE}" dt="2024-09-10T09:04:16.664" v="1882" actId="20577"/>
          <ac:spMkLst>
            <pc:docMk/>
            <pc:sldMk cId="3931559434" sldId="296"/>
            <ac:spMk id="7" creationId="{C7F09A05-6EBF-83DA-9F1A-250015452D06}"/>
          </ac:spMkLst>
        </pc:spChg>
        <pc:spChg chg="add mod">
          <ac:chgData name="Webber, Lucy" userId="8b2a8ad6-b192-48f4-a690-bd15e1584e84" providerId="ADAL" clId="{3B4BC6E6-C8CF-4848-9248-24CFF15ED4AE}" dt="2024-09-10T09:05:17.397" v="2039" actId="14100"/>
          <ac:spMkLst>
            <pc:docMk/>
            <pc:sldMk cId="3931559434" sldId="296"/>
            <ac:spMk id="8" creationId="{1AEA4D6C-3A16-AE16-CE32-67181C24CFD4}"/>
          </ac:spMkLst>
        </pc:spChg>
        <pc:spChg chg="del mod">
          <ac:chgData name="Webber, Lucy" userId="8b2a8ad6-b192-48f4-a690-bd15e1584e84" providerId="ADAL" clId="{3B4BC6E6-C8CF-4848-9248-24CFF15ED4AE}" dt="2024-09-10T09:04:34.806" v="1886" actId="478"/>
          <ac:spMkLst>
            <pc:docMk/>
            <pc:sldMk cId="3931559434" sldId="296"/>
            <ac:spMk id="11" creationId="{D7338425-F234-44D0-85CC-1C7294EDF6B0}"/>
          </ac:spMkLst>
        </pc:spChg>
        <pc:picChg chg="mod">
          <ac:chgData name="Webber, Lucy" userId="8b2a8ad6-b192-48f4-a690-bd15e1584e84" providerId="ADAL" clId="{3B4BC6E6-C8CF-4848-9248-24CFF15ED4AE}" dt="2024-09-10T09:04:19.165" v="1883" actId="1076"/>
          <ac:picMkLst>
            <pc:docMk/>
            <pc:sldMk cId="3931559434" sldId="296"/>
            <ac:picMk id="13" creationId="{0320E7CD-206B-FB20-3846-A3C05D7BF47F}"/>
          </ac:picMkLst>
        </pc:picChg>
      </pc:sldChg>
      <pc:sldChg chg="del">
        <pc:chgData name="Webber, Lucy" userId="8b2a8ad6-b192-48f4-a690-bd15e1584e84" providerId="ADAL" clId="{3B4BC6E6-C8CF-4848-9248-24CFF15ED4AE}" dt="2024-09-10T08:30:27.302" v="620" actId="47"/>
        <pc:sldMkLst>
          <pc:docMk/>
          <pc:sldMk cId="0" sldId="297"/>
        </pc:sldMkLst>
      </pc:sldChg>
      <pc:sldChg chg="del">
        <pc:chgData name="Webber, Lucy" userId="8b2a8ad6-b192-48f4-a690-bd15e1584e84" providerId="ADAL" clId="{3B4BC6E6-C8CF-4848-9248-24CFF15ED4AE}" dt="2024-09-10T08:30:29.949" v="622" actId="47"/>
        <pc:sldMkLst>
          <pc:docMk/>
          <pc:sldMk cId="0" sldId="298"/>
        </pc:sldMkLst>
      </pc:sldChg>
      <pc:sldChg chg="del">
        <pc:chgData name="Webber, Lucy" userId="8b2a8ad6-b192-48f4-a690-bd15e1584e84" providerId="ADAL" clId="{3B4BC6E6-C8CF-4848-9248-24CFF15ED4AE}" dt="2024-09-10T08:31:29.993" v="627" actId="47"/>
        <pc:sldMkLst>
          <pc:docMk/>
          <pc:sldMk cId="0" sldId="310"/>
        </pc:sldMkLst>
      </pc:sldChg>
      <pc:sldChg chg="del">
        <pc:chgData name="Webber, Lucy" userId="8b2a8ad6-b192-48f4-a690-bd15e1584e84" providerId="ADAL" clId="{3B4BC6E6-C8CF-4848-9248-24CFF15ED4AE}" dt="2024-09-10T08:31:36.777" v="628" actId="47"/>
        <pc:sldMkLst>
          <pc:docMk/>
          <pc:sldMk cId="0" sldId="311"/>
        </pc:sldMkLst>
      </pc:sldChg>
      <pc:sldChg chg="del">
        <pc:chgData name="Webber, Lucy" userId="8b2a8ad6-b192-48f4-a690-bd15e1584e84" providerId="ADAL" clId="{3B4BC6E6-C8CF-4848-9248-24CFF15ED4AE}" dt="2024-09-10T08:31:52.133" v="629" actId="47"/>
        <pc:sldMkLst>
          <pc:docMk/>
          <pc:sldMk cId="0" sldId="314"/>
        </pc:sldMkLst>
      </pc:sldChg>
      <pc:sldChg chg="del">
        <pc:chgData name="Webber, Lucy" userId="8b2a8ad6-b192-48f4-a690-bd15e1584e84" providerId="ADAL" clId="{3B4BC6E6-C8CF-4848-9248-24CFF15ED4AE}" dt="2024-09-10T08:32:10.212" v="632" actId="47"/>
        <pc:sldMkLst>
          <pc:docMk/>
          <pc:sldMk cId="0" sldId="315"/>
        </pc:sldMkLst>
      </pc:sldChg>
      <pc:sldChg chg="addSp delSp modSp add del mod">
        <pc:chgData name="Webber, Lucy" userId="8b2a8ad6-b192-48f4-a690-bd15e1584e84" providerId="ADAL" clId="{3B4BC6E6-C8CF-4848-9248-24CFF15ED4AE}" dt="2024-09-10T09:08:47.653" v="2267"/>
        <pc:sldMkLst>
          <pc:docMk/>
          <pc:sldMk cId="3706566296" sldId="318"/>
        </pc:sldMkLst>
        <pc:spChg chg="mod">
          <ac:chgData name="Webber, Lucy" userId="8b2a8ad6-b192-48f4-a690-bd15e1584e84" providerId="ADAL" clId="{3B4BC6E6-C8CF-4848-9248-24CFF15ED4AE}" dt="2024-09-10T08:33:42.026" v="746" actId="20577"/>
          <ac:spMkLst>
            <pc:docMk/>
            <pc:sldMk cId="3706566296" sldId="318"/>
            <ac:spMk id="7" creationId="{C7F09A05-6EBF-83DA-9F1A-250015452D06}"/>
          </ac:spMkLst>
        </pc:spChg>
        <pc:spChg chg="mod">
          <ac:chgData name="Webber, Lucy" userId="8b2a8ad6-b192-48f4-a690-bd15e1584e84" providerId="ADAL" clId="{3B4BC6E6-C8CF-4848-9248-24CFF15ED4AE}" dt="2024-09-10T08:35:50.475" v="1314" actId="20577"/>
          <ac:spMkLst>
            <pc:docMk/>
            <pc:sldMk cId="3706566296" sldId="318"/>
            <ac:spMk id="8" creationId="{FD05ED1B-8D31-41EE-2480-A8ABF628164E}"/>
          </ac:spMkLst>
        </pc:spChg>
        <pc:picChg chg="add mod">
          <ac:chgData name="Webber, Lucy" userId="8b2a8ad6-b192-48f4-a690-bd15e1584e84" providerId="ADAL" clId="{3B4BC6E6-C8CF-4848-9248-24CFF15ED4AE}" dt="2024-09-10T09:08:47.653" v="2267"/>
          <ac:picMkLst>
            <pc:docMk/>
            <pc:sldMk cId="3706566296" sldId="318"/>
            <ac:picMk id="9" creationId="{127974A0-6464-4C42-6636-40CEA67B29C7}"/>
          </ac:picMkLst>
        </pc:picChg>
        <pc:picChg chg="del">
          <ac:chgData name="Webber, Lucy" userId="8b2a8ad6-b192-48f4-a690-bd15e1584e84" providerId="ADAL" clId="{3B4BC6E6-C8CF-4848-9248-24CFF15ED4AE}" dt="2024-09-10T08:33:46.894" v="747" actId="478"/>
          <ac:picMkLst>
            <pc:docMk/>
            <pc:sldMk cId="3706566296" sldId="318"/>
            <ac:picMk id="2050" creationId="{1617BF4B-58A1-7CEB-BA45-7DF5D1954BD6}"/>
          </ac:picMkLst>
        </pc:picChg>
      </pc:sldChg>
      <pc:sldChg chg="addSp delSp modSp add mod ord">
        <pc:chgData name="Webber, Lucy" userId="8b2a8ad6-b192-48f4-a690-bd15e1584e84" providerId="ADAL" clId="{3B4BC6E6-C8CF-4848-9248-24CFF15ED4AE}" dt="2024-09-10T09:28:36.424" v="3013" actId="20577"/>
        <pc:sldMkLst>
          <pc:docMk/>
          <pc:sldMk cId="3852487195" sldId="319"/>
        </pc:sldMkLst>
        <pc:spChg chg="mod">
          <ac:chgData name="Webber, Lucy" userId="8b2a8ad6-b192-48f4-a690-bd15e1584e84" providerId="ADAL" clId="{3B4BC6E6-C8CF-4848-9248-24CFF15ED4AE}" dt="2024-09-10T09:28:36.424" v="3013" actId="20577"/>
          <ac:spMkLst>
            <pc:docMk/>
            <pc:sldMk cId="3852487195" sldId="319"/>
            <ac:spMk id="2" creationId="{FD1D8F49-D5DE-A680-1B06-4BB945C77AAD}"/>
          </ac:spMkLst>
        </pc:spChg>
        <pc:picChg chg="add mod">
          <ac:chgData name="Webber, Lucy" userId="8b2a8ad6-b192-48f4-a690-bd15e1584e84" providerId="ADAL" clId="{3B4BC6E6-C8CF-4848-9248-24CFF15ED4AE}" dt="2024-09-10T09:22:57.792" v="2726"/>
          <ac:picMkLst>
            <pc:docMk/>
            <pc:sldMk cId="3852487195" sldId="319"/>
            <ac:picMk id="8" creationId="{C1D50920-4F57-FCA9-1344-267BABFCD68F}"/>
          </ac:picMkLst>
        </pc:picChg>
        <pc:picChg chg="del">
          <ac:chgData name="Webber, Lucy" userId="8b2a8ad6-b192-48f4-a690-bd15e1584e84" providerId="ADAL" clId="{3B4BC6E6-C8CF-4848-9248-24CFF15ED4AE}" dt="2024-09-10T09:23:00.106" v="2727" actId="478"/>
          <ac:picMkLst>
            <pc:docMk/>
            <pc:sldMk cId="3852487195" sldId="319"/>
            <ac:picMk id="10" creationId="{36EB5832-3078-33F1-0815-069C4AE252BE}"/>
          </ac:picMkLst>
        </pc:picChg>
      </pc:sldChg>
      <pc:sldChg chg="addSp delSp modSp add mod">
        <pc:chgData name="Webber, Lucy" userId="8b2a8ad6-b192-48f4-a690-bd15e1584e84" providerId="ADAL" clId="{3B4BC6E6-C8CF-4848-9248-24CFF15ED4AE}" dt="2024-09-10T09:22:54.983" v="2725" actId="478"/>
        <pc:sldMkLst>
          <pc:docMk/>
          <pc:sldMk cId="2344085490" sldId="320"/>
        </pc:sldMkLst>
        <pc:spChg chg="mod">
          <ac:chgData name="Webber, Lucy" userId="8b2a8ad6-b192-48f4-a690-bd15e1584e84" providerId="ADAL" clId="{3B4BC6E6-C8CF-4848-9248-24CFF15ED4AE}" dt="2024-09-10T09:22:21.601" v="2716" actId="1076"/>
          <ac:spMkLst>
            <pc:docMk/>
            <pc:sldMk cId="2344085490" sldId="320"/>
            <ac:spMk id="2" creationId="{FD1D8F49-D5DE-A680-1B06-4BB945C77AAD}"/>
          </ac:spMkLst>
        </pc:spChg>
        <pc:spChg chg="mod">
          <ac:chgData name="Webber, Lucy" userId="8b2a8ad6-b192-48f4-a690-bd15e1584e84" providerId="ADAL" clId="{3B4BC6E6-C8CF-4848-9248-24CFF15ED4AE}" dt="2024-09-10T09:20:16.553" v="2687" actId="14100"/>
          <ac:spMkLst>
            <pc:docMk/>
            <pc:sldMk cId="2344085490" sldId="320"/>
            <ac:spMk id="7" creationId="{C7F09A05-6EBF-83DA-9F1A-250015452D06}"/>
          </ac:spMkLst>
        </pc:spChg>
        <pc:picChg chg="add mod">
          <ac:chgData name="Webber, Lucy" userId="8b2a8ad6-b192-48f4-a690-bd15e1584e84" providerId="ADAL" clId="{3B4BC6E6-C8CF-4848-9248-24CFF15ED4AE}" dt="2024-09-10T09:22:52.261" v="2724"/>
          <ac:picMkLst>
            <pc:docMk/>
            <pc:sldMk cId="2344085490" sldId="320"/>
            <ac:picMk id="8" creationId="{238463BA-0AEC-16BB-8B0A-42DB7382932D}"/>
          </ac:picMkLst>
        </pc:picChg>
        <pc:picChg chg="del mod">
          <ac:chgData name="Webber, Lucy" userId="8b2a8ad6-b192-48f4-a690-bd15e1584e84" providerId="ADAL" clId="{3B4BC6E6-C8CF-4848-9248-24CFF15ED4AE}" dt="2024-09-10T09:22:54.983" v="2725" actId="478"/>
          <ac:picMkLst>
            <pc:docMk/>
            <pc:sldMk cId="2344085490" sldId="320"/>
            <ac:picMk id="10" creationId="{36EB5832-3078-33F1-0815-069C4AE252BE}"/>
          </ac:picMkLst>
        </pc:picChg>
      </pc:sldChg>
      <pc:sldChg chg="modSp add mod">
        <pc:chgData name="Webber, Lucy" userId="8b2a8ad6-b192-48f4-a690-bd15e1584e84" providerId="ADAL" clId="{3B4BC6E6-C8CF-4848-9248-24CFF15ED4AE}" dt="2024-09-10T09:22:48.386" v="2723" actId="1076"/>
        <pc:sldMkLst>
          <pc:docMk/>
          <pc:sldMk cId="188393967" sldId="321"/>
        </pc:sldMkLst>
        <pc:spChg chg="mod">
          <ac:chgData name="Webber, Lucy" userId="8b2a8ad6-b192-48f4-a690-bd15e1584e84" providerId="ADAL" clId="{3B4BC6E6-C8CF-4848-9248-24CFF15ED4AE}" dt="2024-09-10T09:22:37.552" v="2719" actId="1076"/>
          <ac:spMkLst>
            <pc:docMk/>
            <pc:sldMk cId="188393967" sldId="321"/>
            <ac:spMk id="2" creationId="{FD1D8F49-D5DE-A680-1B06-4BB945C77AAD}"/>
          </ac:spMkLst>
        </pc:spChg>
        <pc:picChg chg="mod">
          <ac:chgData name="Webber, Lucy" userId="8b2a8ad6-b192-48f4-a690-bd15e1584e84" providerId="ADAL" clId="{3B4BC6E6-C8CF-4848-9248-24CFF15ED4AE}" dt="2024-09-10T09:22:48.386" v="2723" actId="1076"/>
          <ac:picMkLst>
            <pc:docMk/>
            <pc:sldMk cId="188393967" sldId="321"/>
            <ac:picMk id="10" creationId="{36EB5832-3078-33F1-0815-069C4AE252BE}"/>
          </ac:picMkLst>
        </pc:picChg>
      </pc:sldChg>
      <pc:sldChg chg="modSp add mod">
        <pc:chgData name="Webber, Lucy" userId="8b2a8ad6-b192-48f4-a690-bd15e1584e84" providerId="ADAL" clId="{3B4BC6E6-C8CF-4848-9248-24CFF15ED4AE}" dt="2024-09-10T09:47:57.425" v="4153" actId="255"/>
        <pc:sldMkLst>
          <pc:docMk/>
          <pc:sldMk cId="620660479" sldId="322"/>
        </pc:sldMkLst>
        <pc:spChg chg="mod">
          <ac:chgData name="Webber, Lucy" userId="8b2a8ad6-b192-48f4-a690-bd15e1584e84" providerId="ADAL" clId="{3B4BC6E6-C8CF-4848-9248-24CFF15ED4AE}" dt="2024-09-10T09:47:57.425" v="4153" actId="255"/>
          <ac:spMkLst>
            <pc:docMk/>
            <pc:sldMk cId="620660479" sldId="322"/>
            <ac:spMk id="2" creationId="{FD1D8F49-D5DE-A680-1B06-4BB945C77AAD}"/>
          </ac:spMkLst>
        </pc:spChg>
        <pc:spChg chg="mod">
          <ac:chgData name="Webber, Lucy" userId="8b2a8ad6-b192-48f4-a690-bd15e1584e84" providerId="ADAL" clId="{3B4BC6E6-C8CF-4848-9248-24CFF15ED4AE}" dt="2024-09-10T09:46:33.680" v="3962" actId="20577"/>
          <ac:spMkLst>
            <pc:docMk/>
            <pc:sldMk cId="620660479" sldId="322"/>
            <ac:spMk id="7" creationId="{C7F09A05-6EBF-83DA-9F1A-250015452D06}"/>
          </ac:spMkLst>
        </pc:spChg>
      </pc:sldChg>
      <pc:sldChg chg="delSp modSp add mod">
        <pc:chgData name="Webber, Lucy" userId="8b2a8ad6-b192-48f4-a690-bd15e1584e84" providerId="ADAL" clId="{3B4BC6E6-C8CF-4848-9248-24CFF15ED4AE}" dt="2024-09-10T09:52:13.945" v="4404" actId="1076"/>
        <pc:sldMkLst>
          <pc:docMk/>
          <pc:sldMk cId="2882589107" sldId="323"/>
        </pc:sldMkLst>
        <pc:spChg chg="mod">
          <ac:chgData name="Webber, Lucy" userId="8b2a8ad6-b192-48f4-a690-bd15e1584e84" providerId="ADAL" clId="{3B4BC6E6-C8CF-4848-9248-24CFF15ED4AE}" dt="2024-09-10T09:52:13.945" v="4404" actId="1076"/>
          <ac:spMkLst>
            <pc:docMk/>
            <pc:sldMk cId="2882589107" sldId="323"/>
            <ac:spMk id="2" creationId="{157AA18B-A9E2-89CF-E76A-1766BD850DD5}"/>
          </ac:spMkLst>
        </pc:spChg>
        <pc:spChg chg="mod">
          <ac:chgData name="Webber, Lucy" userId="8b2a8ad6-b192-48f4-a690-bd15e1584e84" providerId="ADAL" clId="{3B4BC6E6-C8CF-4848-9248-24CFF15ED4AE}" dt="2024-09-10T09:51:28.363" v="4305" actId="20577"/>
          <ac:spMkLst>
            <pc:docMk/>
            <pc:sldMk cId="2882589107" sldId="323"/>
            <ac:spMk id="7" creationId="{C7F09A05-6EBF-83DA-9F1A-250015452D06}"/>
          </ac:spMkLst>
        </pc:spChg>
        <pc:spChg chg="del">
          <ac:chgData name="Webber, Lucy" userId="8b2a8ad6-b192-48f4-a690-bd15e1584e84" providerId="ADAL" clId="{3B4BC6E6-C8CF-4848-9248-24CFF15ED4AE}" dt="2024-09-10T09:51:31.281" v="4306" actId="478"/>
          <ac:spMkLst>
            <pc:docMk/>
            <pc:sldMk cId="2882589107" sldId="323"/>
            <ac:spMk id="8" creationId="{1AEA4D6C-3A16-AE16-CE32-67181C24CFD4}"/>
          </ac:spMkLst>
        </pc:spChg>
        <pc:picChg chg="del">
          <ac:chgData name="Webber, Lucy" userId="8b2a8ad6-b192-48f4-a690-bd15e1584e84" providerId="ADAL" clId="{3B4BC6E6-C8CF-4848-9248-24CFF15ED4AE}" dt="2024-09-10T09:51:34.403" v="4307" actId="478"/>
          <ac:picMkLst>
            <pc:docMk/>
            <pc:sldMk cId="2882589107" sldId="323"/>
            <ac:picMk id="13" creationId="{0320E7CD-206B-FB20-3846-A3C05D7BF47F}"/>
          </ac:picMkLst>
        </pc:picChg>
      </pc:sldChg>
      <pc:sldChg chg="add">
        <pc:chgData name="Webber, Lucy" userId="8b2a8ad6-b192-48f4-a690-bd15e1584e84" providerId="ADAL" clId="{3B4BC6E6-C8CF-4848-9248-24CFF15ED4AE}" dt="2024-09-10T09:52:28.731" v="4405"/>
        <pc:sldMkLst>
          <pc:docMk/>
          <pc:sldMk cId="1493319015" sldId="324"/>
        </pc:sldMkLst>
      </pc:sldChg>
      <pc:sldChg chg="add">
        <pc:chgData name="Webber, Lucy" userId="8b2a8ad6-b192-48f4-a690-bd15e1584e84" providerId="ADAL" clId="{3B4BC6E6-C8CF-4848-9248-24CFF15ED4AE}" dt="2024-09-10T09:53:36.103" v="4423" actId="2890"/>
        <pc:sldMkLst>
          <pc:docMk/>
          <pc:sldMk cId="609373794" sldId="325"/>
        </pc:sldMkLst>
      </pc:sldChg>
      <pc:sldChg chg="delSp modSp add mod">
        <pc:chgData name="Webber, Lucy" userId="8b2a8ad6-b192-48f4-a690-bd15e1584e84" providerId="ADAL" clId="{3B4BC6E6-C8CF-4848-9248-24CFF15ED4AE}" dt="2024-09-11T12:46:34.812" v="4819" actId="478"/>
        <pc:sldMkLst>
          <pc:docMk/>
          <pc:sldMk cId="2687607183" sldId="331"/>
        </pc:sldMkLst>
        <pc:spChg chg="mod">
          <ac:chgData name="Webber, Lucy" userId="8b2a8ad6-b192-48f4-a690-bd15e1584e84" providerId="ADAL" clId="{3B4BC6E6-C8CF-4848-9248-24CFF15ED4AE}" dt="2024-09-11T12:46:30.274" v="4818" actId="20577"/>
          <ac:spMkLst>
            <pc:docMk/>
            <pc:sldMk cId="2687607183" sldId="331"/>
            <ac:spMk id="2" creationId="{157AA18B-A9E2-89CF-E76A-1766BD850DD5}"/>
          </ac:spMkLst>
        </pc:spChg>
        <pc:spChg chg="mod">
          <ac:chgData name="Webber, Lucy" userId="8b2a8ad6-b192-48f4-a690-bd15e1584e84" providerId="ADAL" clId="{3B4BC6E6-C8CF-4848-9248-24CFF15ED4AE}" dt="2024-09-11T12:44:42.060" v="4450" actId="20577"/>
          <ac:spMkLst>
            <pc:docMk/>
            <pc:sldMk cId="2687607183" sldId="331"/>
            <ac:spMk id="7" creationId="{C7F09A05-6EBF-83DA-9F1A-250015452D06}"/>
          </ac:spMkLst>
        </pc:spChg>
        <pc:spChg chg="del">
          <ac:chgData name="Webber, Lucy" userId="8b2a8ad6-b192-48f4-a690-bd15e1584e84" providerId="ADAL" clId="{3B4BC6E6-C8CF-4848-9248-24CFF15ED4AE}" dt="2024-09-11T12:46:34.812" v="4819" actId="478"/>
          <ac:spMkLst>
            <pc:docMk/>
            <pc:sldMk cId="2687607183" sldId="331"/>
            <ac:spMk id="11" creationId="{D7338425-F234-44D0-85CC-1C7294EDF6B0}"/>
          </ac:spMkLst>
        </pc:spChg>
      </pc:sldChg>
      <pc:sldChg chg="modSp add mod">
        <pc:chgData name="Webber, Lucy" userId="8b2a8ad6-b192-48f4-a690-bd15e1584e84" providerId="ADAL" clId="{3B4BC6E6-C8CF-4848-9248-24CFF15ED4AE}" dt="2024-09-11T12:50:32.483" v="5171" actId="20577"/>
        <pc:sldMkLst>
          <pc:docMk/>
          <pc:sldMk cId="1242558318" sldId="332"/>
        </pc:sldMkLst>
        <pc:spChg chg="mod">
          <ac:chgData name="Webber, Lucy" userId="8b2a8ad6-b192-48f4-a690-bd15e1584e84" providerId="ADAL" clId="{3B4BC6E6-C8CF-4848-9248-24CFF15ED4AE}" dt="2024-09-11T12:50:32.483" v="5171" actId="20577"/>
          <ac:spMkLst>
            <pc:docMk/>
            <pc:sldMk cId="1242558318" sldId="332"/>
            <ac:spMk id="2" creationId="{FD1D8F49-D5DE-A680-1B06-4BB945C77AAD}"/>
          </ac:spMkLst>
        </pc:spChg>
        <pc:spChg chg="mod">
          <ac:chgData name="Webber, Lucy" userId="8b2a8ad6-b192-48f4-a690-bd15e1584e84" providerId="ADAL" clId="{3B4BC6E6-C8CF-4848-9248-24CFF15ED4AE}" dt="2024-09-11T12:47:57.142" v="4835" actId="20577"/>
          <ac:spMkLst>
            <pc:docMk/>
            <pc:sldMk cId="1242558318" sldId="332"/>
            <ac:spMk id="7" creationId="{C7F09A05-6EBF-83DA-9F1A-250015452D06}"/>
          </ac:spMkLst>
        </pc:spChg>
      </pc:sldChg>
      <pc:sldMasterChg chg="del delSldLayout">
        <pc:chgData name="Webber, Lucy" userId="8b2a8ad6-b192-48f4-a690-bd15e1584e84" providerId="ADAL" clId="{3B4BC6E6-C8CF-4848-9248-24CFF15ED4AE}" dt="2024-09-10T08:30:27.302" v="620" actId="47"/>
        <pc:sldMasterMkLst>
          <pc:docMk/>
          <pc:sldMasterMk cId="4042831704" sldId="2147483660"/>
        </pc:sldMasterMkLst>
        <pc:sldLayoutChg chg="del">
          <pc:chgData name="Webber, Lucy" userId="8b2a8ad6-b192-48f4-a690-bd15e1584e84" providerId="ADAL" clId="{3B4BC6E6-C8CF-4848-9248-24CFF15ED4AE}" dt="2024-09-10T08:30:27.302" v="620" actId="47"/>
          <pc:sldLayoutMkLst>
            <pc:docMk/>
            <pc:sldMasterMk cId="4042831704" sldId="2147483660"/>
            <pc:sldLayoutMk cId="1847758415" sldId="2147483661"/>
          </pc:sldLayoutMkLst>
        </pc:sldLayoutChg>
        <pc:sldLayoutChg chg="del">
          <pc:chgData name="Webber, Lucy" userId="8b2a8ad6-b192-48f4-a690-bd15e1584e84" providerId="ADAL" clId="{3B4BC6E6-C8CF-4848-9248-24CFF15ED4AE}" dt="2024-09-10T08:30:27.302" v="620" actId="47"/>
          <pc:sldLayoutMkLst>
            <pc:docMk/>
            <pc:sldMasterMk cId="4042831704" sldId="2147483660"/>
            <pc:sldLayoutMk cId="2119388807" sldId="2147483662"/>
          </pc:sldLayoutMkLst>
        </pc:sldLayoutChg>
        <pc:sldLayoutChg chg="del">
          <pc:chgData name="Webber, Lucy" userId="8b2a8ad6-b192-48f4-a690-bd15e1584e84" providerId="ADAL" clId="{3B4BC6E6-C8CF-4848-9248-24CFF15ED4AE}" dt="2024-09-10T08:30:27.302" v="620" actId="47"/>
          <pc:sldLayoutMkLst>
            <pc:docMk/>
            <pc:sldMasterMk cId="4042831704" sldId="2147483660"/>
            <pc:sldLayoutMk cId="4156293509" sldId="2147483663"/>
          </pc:sldLayoutMkLst>
        </pc:sldLayoutChg>
        <pc:sldLayoutChg chg="del">
          <pc:chgData name="Webber, Lucy" userId="8b2a8ad6-b192-48f4-a690-bd15e1584e84" providerId="ADAL" clId="{3B4BC6E6-C8CF-4848-9248-24CFF15ED4AE}" dt="2024-09-10T08:30:27.302" v="620" actId="47"/>
          <pc:sldLayoutMkLst>
            <pc:docMk/>
            <pc:sldMasterMk cId="4042831704" sldId="2147483660"/>
            <pc:sldLayoutMk cId="1030962661" sldId="2147483664"/>
          </pc:sldLayoutMkLst>
        </pc:sldLayoutChg>
        <pc:sldLayoutChg chg="del">
          <pc:chgData name="Webber, Lucy" userId="8b2a8ad6-b192-48f4-a690-bd15e1584e84" providerId="ADAL" clId="{3B4BC6E6-C8CF-4848-9248-24CFF15ED4AE}" dt="2024-09-10T08:30:27.302" v="620" actId="47"/>
          <pc:sldLayoutMkLst>
            <pc:docMk/>
            <pc:sldMasterMk cId="4042831704" sldId="2147483660"/>
            <pc:sldLayoutMk cId="747813655" sldId="2147483665"/>
          </pc:sldLayoutMkLst>
        </pc:sldLayoutChg>
        <pc:sldLayoutChg chg="del">
          <pc:chgData name="Webber, Lucy" userId="8b2a8ad6-b192-48f4-a690-bd15e1584e84" providerId="ADAL" clId="{3B4BC6E6-C8CF-4848-9248-24CFF15ED4AE}" dt="2024-09-10T08:30:27.302" v="620" actId="47"/>
          <pc:sldLayoutMkLst>
            <pc:docMk/>
            <pc:sldMasterMk cId="4042831704" sldId="2147483660"/>
            <pc:sldLayoutMk cId="2570873149" sldId="2147483666"/>
          </pc:sldLayoutMkLst>
        </pc:sldLayoutChg>
        <pc:sldLayoutChg chg="del">
          <pc:chgData name="Webber, Lucy" userId="8b2a8ad6-b192-48f4-a690-bd15e1584e84" providerId="ADAL" clId="{3B4BC6E6-C8CF-4848-9248-24CFF15ED4AE}" dt="2024-09-10T08:30:27.302" v="620" actId="47"/>
          <pc:sldLayoutMkLst>
            <pc:docMk/>
            <pc:sldMasterMk cId="4042831704" sldId="2147483660"/>
            <pc:sldLayoutMk cId="4071388376" sldId="2147483667"/>
          </pc:sldLayoutMkLst>
        </pc:sldLayoutChg>
        <pc:sldLayoutChg chg="del">
          <pc:chgData name="Webber, Lucy" userId="8b2a8ad6-b192-48f4-a690-bd15e1584e84" providerId="ADAL" clId="{3B4BC6E6-C8CF-4848-9248-24CFF15ED4AE}" dt="2024-09-10T08:30:27.302" v="620" actId="47"/>
          <pc:sldLayoutMkLst>
            <pc:docMk/>
            <pc:sldMasterMk cId="4042831704" sldId="2147483660"/>
            <pc:sldLayoutMk cId="1182733481" sldId="2147483668"/>
          </pc:sldLayoutMkLst>
        </pc:sldLayoutChg>
        <pc:sldLayoutChg chg="del">
          <pc:chgData name="Webber, Lucy" userId="8b2a8ad6-b192-48f4-a690-bd15e1584e84" providerId="ADAL" clId="{3B4BC6E6-C8CF-4848-9248-24CFF15ED4AE}" dt="2024-09-10T08:30:27.302" v="620" actId="47"/>
          <pc:sldLayoutMkLst>
            <pc:docMk/>
            <pc:sldMasterMk cId="4042831704" sldId="2147483660"/>
            <pc:sldLayoutMk cId="4221853938" sldId="2147483669"/>
          </pc:sldLayoutMkLst>
        </pc:sldLayoutChg>
        <pc:sldLayoutChg chg="del">
          <pc:chgData name="Webber, Lucy" userId="8b2a8ad6-b192-48f4-a690-bd15e1584e84" providerId="ADAL" clId="{3B4BC6E6-C8CF-4848-9248-24CFF15ED4AE}" dt="2024-09-10T08:30:27.302" v="620" actId="47"/>
          <pc:sldLayoutMkLst>
            <pc:docMk/>
            <pc:sldMasterMk cId="4042831704" sldId="2147483660"/>
            <pc:sldLayoutMk cId="1470369724" sldId="2147483670"/>
          </pc:sldLayoutMkLst>
        </pc:sldLayoutChg>
        <pc:sldLayoutChg chg="del">
          <pc:chgData name="Webber, Lucy" userId="8b2a8ad6-b192-48f4-a690-bd15e1584e84" providerId="ADAL" clId="{3B4BC6E6-C8CF-4848-9248-24CFF15ED4AE}" dt="2024-09-10T08:30:27.302" v="620" actId="47"/>
          <pc:sldLayoutMkLst>
            <pc:docMk/>
            <pc:sldMasterMk cId="4042831704" sldId="2147483660"/>
            <pc:sldLayoutMk cId="154301649" sldId="2147483671"/>
          </pc:sldLayoutMkLst>
        </pc:sldLayoutChg>
      </pc:sldMasterChg>
    </pc:docChg>
  </pc:docChgLst>
  <pc:docChgLst>
    <pc:chgData name="Hardcastle, Ellen" userId="S::eh6556@hallam.shu.ac.uk::c84db683-0d0b-49cd-8ef6-dd5eb00f601f" providerId="AD" clId="Web-{8126B937-04B3-41F5-101B-F51966FDFEDA}"/>
    <pc:docChg chg="modSld">
      <pc:chgData name="Hardcastle, Ellen" userId="S::eh6556@hallam.shu.ac.uk::c84db683-0d0b-49cd-8ef6-dd5eb00f601f" providerId="AD" clId="Web-{8126B937-04B3-41F5-101B-F51966FDFEDA}" dt="2024-09-13T08:30:06.561" v="48" actId="20577"/>
      <pc:docMkLst>
        <pc:docMk/>
      </pc:docMkLst>
      <pc:sldChg chg="modSp">
        <pc:chgData name="Hardcastle, Ellen" userId="S::eh6556@hallam.shu.ac.uk::c84db683-0d0b-49cd-8ef6-dd5eb00f601f" providerId="AD" clId="Web-{8126B937-04B3-41F5-101B-F51966FDFEDA}" dt="2024-09-13T08:29:21.308" v="35" actId="20577"/>
        <pc:sldMkLst>
          <pc:docMk/>
          <pc:sldMk cId="3432778756" sldId="267"/>
        </pc:sldMkLst>
        <pc:spChg chg="mod">
          <ac:chgData name="Hardcastle, Ellen" userId="S::eh6556@hallam.shu.ac.uk::c84db683-0d0b-49cd-8ef6-dd5eb00f601f" providerId="AD" clId="Web-{8126B937-04B3-41F5-101B-F51966FDFEDA}" dt="2024-09-13T08:29:21.308" v="35" actId="20577"/>
          <ac:spMkLst>
            <pc:docMk/>
            <pc:sldMk cId="3432778756" sldId="267"/>
            <ac:spMk id="7" creationId="{C7F09A05-6EBF-83DA-9F1A-250015452D06}"/>
          </ac:spMkLst>
        </pc:spChg>
        <pc:spChg chg="mod">
          <ac:chgData name="Hardcastle, Ellen" userId="S::eh6556@hallam.shu.ac.uk::c84db683-0d0b-49cd-8ef6-dd5eb00f601f" providerId="AD" clId="Web-{8126B937-04B3-41F5-101B-F51966FDFEDA}" dt="2024-09-13T08:29:12.151" v="32" actId="20577"/>
          <ac:spMkLst>
            <pc:docMk/>
            <pc:sldMk cId="3432778756" sldId="267"/>
            <ac:spMk id="8" creationId="{2842C78C-52B0-9241-56C7-878726BD18C1}"/>
          </ac:spMkLst>
        </pc:spChg>
        <pc:spChg chg="mod">
          <ac:chgData name="Hardcastle, Ellen" userId="S::eh6556@hallam.shu.ac.uk::c84db683-0d0b-49cd-8ef6-dd5eb00f601f" providerId="AD" clId="Web-{8126B937-04B3-41F5-101B-F51966FDFEDA}" dt="2024-09-13T08:29:17.214" v="34" actId="20577"/>
          <ac:spMkLst>
            <pc:docMk/>
            <pc:sldMk cId="3432778756" sldId="267"/>
            <ac:spMk id="10" creationId="{E8B45F47-A8B7-158D-F757-527985FD93E0}"/>
          </ac:spMkLst>
        </pc:spChg>
      </pc:sldChg>
      <pc:sldChg chg="modSp">
        <pc:chgData name="Hardcastle, Ellen" userId="S::eh6556@hallam.shu.ac.uk::c84db683-0d0b-49cd-8ef6-dd5eb00f601f" providerId="AD" clId="Web-{8126B937-04B3-41F5-101B-F51966FDFEDA}" dt="2024-09-13T08:29:43.247" v="42" actId="20577"/>
        <pc:sldMkLst>
          <pc:docMk/>
          <pc:sldMk cId="1785918344" sldId="268"/>
        </pc:sldMkLst>
        <pc:spChg chg="mod">
          <ac:chgData name="Hardcastle, Ellen" userId="S::eh6556@hallam.shu.ac.uk::c84db683-0d0b-49cd-8ef6-dd5eb00f601f" providerId="AD" clId="Web-{8126B937-04B3-41F5-101B-F51966FDFEDA}" dt="2024-09-13T08:29:30.246" v="37" actId="20577"/>
          <ac:spMkLst>
            <pc:docMk/>
            <pc:sldMk cId="1785918344" sldId="268"/>
            <ac:spMk id="2" creationId="{FD1D8F49-D5DE-A680-1B06-4BB945C77AAD}"/>
          </ac:spMkLst>
        </pc:spChg>
        <pc:spChg chg="mod">
          <ac:chgData name="Hardcastle, Ellen" userId="S::eh6556@hallam.shu.ac.uk::c84db683-0d0b-49cd-8ef6-dd5eb00f601f" providerId="AD" clId="Web-{8126B937-04B3-41F5-101B-F51966FDFEDA}" dt="2024-09-13T08:29:43.247" v="42" actId="20577"/>
          <ac:spMkLst>
            <pc:docMk/>
            <pc:sldMk cId="1785918344" sldId="268"/>
            <ac:spMk id="7" creationId="{C7F09A05-6EBF-83DA-9F1A-250015452D06}"/>
          </ac:spMkLst>
        </pc:spChg>
        <pc:spChg chg="mod">
          <ac:chgData name="Hardcastle, Ellen" userId="S::eh6556@hallam.shu.ac.uk::c84db683-0d0b-49cd-8ef6-dd5eb00f601f" providerId="AD" clId="Web-{8126B937-04B3-41F5-101B-F51966FDFEDA}" dt="2024-09-13T08:29:35.027" v="39" actId="20577"/>
          <ac:spMkLst>
            <pc:docMk/>
            <pc:sldMk cId="1785918344" sldId="268"/>
            <ac:spMk id="8" creationId="{883C4579-5593-3364-3162-5629B0917E12}"/>
          </ac:spMkLst>
        </pc:spChg>
        <pc:spChg chg="mod">
          <ac:chgData name="Hardcastle, Ellen" userId="S::eh6556@hallam.shu.ac.uk::c84db683-0d0b-49cd-8ef6-dd5eb00f601f" providerId="AD" clId="Web-{8126B937-04B3-41F5-101B-F51966FDFEDA}" dt="2024-09-13T08:29:39.028" v="41" actId="20577"/>
          <ac:spMkLst>
            <pc:docMk/>
            <pc:sldMk cId="1785918344" sldId="268"/>
            <ac:spMk id="11" creationId="{0091F49E-E872-B62B-30DA-255D2D1F17D9}"/>
          </ac:spMkLst>
        </pc:spChg>
      </pc:sldChg>
      <pc:sldChg chg="modSp">
        <pc:chgData name="Hardcastle, Ellen" userId="S::eh6556@hallam.shu.ac.uk::c84db683-0d0b-49cd-8ef6-dd5eb00f601f" providerId="AD" clId="Web-{8126B937-04B3-41F5-101B-F51966FDFEDA}" dt="2024-09-13T08:23:47.736" v="2" actId="20577"/>
        <pc:sldMkLst>
          <pc:docMk/>
          <pc:sldMk cId="1477958336" sldId="269"/>
        </pc:sldMkLst>
        <pc:spChg chg="mod">
          <ac:chgData name="Hardcastle, Ellen" userId="S::eh6556@hallam.shu.ac.uk::c84db683-0d0b-49cd-8ef6-dd5eb00f601f" providerId="AD" clId="Web-{8126B937-04B3-41F5-101B-F51966FDFEDA}" dt="2024-09-13T08:23:42.767" v="0" actId="20577"/>
          <ac:spMkLst>
            <pc:docMk/>
            <pc:sldMk cId="1477958336" sldId="269"/>
            <ac:spMk id="2" creationId="{FD1D8F49-D5DE-A680-1B06-4BB945C77AAD}"/>
          </ac:spMkLst>
        </pc:spChg>
        <pc:spChg chg="mod">
          <ac:chgData name="Hardcastle, Ellen" userId="S::eh6556@hallam.shu.ac.uk::c84db683-0d0b-49cd-8ef6-dd5eb00f601f" providerId="AD" clId="Web-{8126B937-04B3-41F5-101B-F51966FDFEDA}" dt="2024-09-13T08:23:47.736" v="2" actId="20577"/>
          <ac:spMkLst>
            <pc:docMk/>
            <pc:sldMk cId="1477958336" sldId="269"/>
            <ac:spMk id="7" creationId="{C7F09A05-6EBF-83DA-9F1A-250015452D06}"/>
          </ac:spMkLst>
        </pc:spChg>
      </pc:sldChg>
      <pc:sldChg chg="modSp">
        <pc:chgData name="Hardcastle, Ellen" userId="S::eh6556@hallam.shu.ac.uk::c84db683-0d0b-49cd-8ef6-dd5eb00f601f" providerId="AD" clId="Web-{8126B937-04B3-41F5-101B-F51966FDFEDA}" dt="2024-09-13T08:26:07.669" v="29" actId="20577"/>
        <pc:sldMkLst>
          <pc:docMk/>
          <pc:sldMk cId="3540496158" sldId="270"/>
        </pc:sldMkLst>
        <pc:spChg chg="mod">
          <ac:chgData name="Hardcastle, Ellen" userId="S::eh6556@hallam.shu.ac.uk::c84db683-0d0b-49cd-8ef6-dd5eb00f601f" providerId="AD" clId="Web-{8126B937-04B3-41F5-101B-F51966FDFEDA}" dt="2024-09-13T08:26:07.669" v="29" actId="20577"/>
          <ac:spMkLst>
            <pc:docMk/>
            <pc:sldMk cId="3540496158" sldId="270"/>
            <ac:spMk id="7" creationId="{C7F09A05-6EBF-83DA-9F1A-250015452D06}"/>
          </ac:spMkLst>
        </pc:spChg>
      </pc:sldChg>
      <pc:sldChg chg="modSp">
        <pc:chgData name="Hardcastle, Ellen" userId="S::eh6556@hallam.shu.ac.uk::c84db683-0d0b-49cd-8ef6-dd5eb00f601f" providerId="AD" clId="Web-{8126B937-04B3-41F5-101B-F51966FDFEDA}" dt="2024-09-13T08:30:06.561" v="48" actId="20577"/>
        <pc:sldMkLst>
          <pc:docMk/>
          <pc:sldMk cId="2824642447" sldId="273"/>
        </pc:sldMkLst>
        <pc:spChg chg="mod">
          <ac:chgData name="Hardcastle, Ellen" userId="S::eh6556@hallam.shu.ac.uk::c84db683-0d0b-49cd-8ef6-dd5eb00f601f" providerId="AD" clId="Web-{8126B937-04B3-41F5-101B-F51966FDFEDA}" dt="2024-09-13T08:29:59.857" v="47" actId="20577"/>
          <ac:spMkLst>
            <pc:docMk/>
            <pc:sldMk cId="2824642447" sldId="273"/>
            <ac:spMk id="2" creationId="{FD1D8F49-D5DE-A680-1B06-4BB945C77AAD}"/>
          </ac:spMkLst>
        </pc:spChg>
        <pc:spChg chg="mod">
          <ac:chgData name="Hardcastle, Ellen" userId="S::eh6556@hallam.shu.ac.uk::c84db683-0d0b-49cd-8ef6-dd5eb00f601f" providerId="AD" clId="Web-{8126B937-04B3-41F5-101B-F51966FDFEDA}" dt="2024-09-13T08:30:06.561" v="48" actId="20577"/>
          <ac:spMkLst>
            <pc:docMk/>
            <pc:sldMk cId="2824642447" sldId="273"/>
            <ac:spMk id="7" creationId="{C7F09A05-6EBF-83DA-9F1A-250015452D06}"/>
          </ac:spMkLst>
        </pc:spChg>
      </pc:sldChg>
      <pc:sldChg chg="modSp">
        <pc:chgData name="Hardcastle, Ellen" userId="S::eh6556@hallam.shu.ac.uk::c84db683-0d0b-49cd-8ef6-dd5eb00f601f" providerId="AD" clId="Web-{8126B937-04B3-41F5-101B-F51966FDFEDA}" dt="2024-09-13T08:24:21.067" v="6" actId="1076"/>
        <pc:sldMkLst>
          <pc:docMk/>
          <pc:sldMk cId="4022178509" sldId="275"/>
        </pc:sldMkLst>
        <pc:spChg chg="mod">
          <ac:chgData name="Hardcastle, Ellen" userId="S::eh6556@hallam.shu.ac.uk::c84db683-0d0b-49cd-8ef6-dd5eb00f601f" providerId="AD" clId="Web-{8126B937-04B3-41F5-101B-F51966FDFEDA}" dt="2024-09-13T08:24:17.661" v="5" actId="1076"/>
          <ac:spMkLst>
            <pc:docMk/>
            <pc:sldMk cId="4022178509" sldId="275"/>
            <ac:spMk id="10" creationId="{6E6F6D35-0137-EACD-DD42-9DD3CC391B74}"/>
          </ac:spMkLst>
        </pc:spChg>
        <pc:picChg chg="mod">
          <ac:chgData name="Hardcastle, Ellen" userId="S::eh6556@hallam.shu.ac.uk::c84db683-0d0b-49cd-8ef6-dd5eb00f601f" providerId="AD" clId="Web-{8126B937-04B3-41F5-101B-F51966FDFEDA}" dt="2024-09-13T08:24:21.067" v="6" actId="1076"/>
          <ac:picMkLst>
            <pc:docMk/>
            <pc:sldMk cId="4022178509" sldId="275"/>
            <ac:picMk id="9" creationId="{C79CAF45-CAD8-2407-E60E-B2B84AB5F587}"/>
          </ac:picMkLst>
        </pc:picChg>
      </pc:sldChg>
      <pc:sldChg chg="modSp">
        <pc:chgData name="Hardcastle, Ellen" userId="S::eh6556@hallam.shu.ac.uk::c84db683-0d0b-49cd-8ef6-dd5eb00f601f" providerId="AD" clId="Web-{8126B937-04B3-41F5-101B-F51966FDFEDA}" dt="2024-09-13T08:25:18.931" v="15" actId="20577"/>
        <pc:sldMkLst>
          <pc:docMk/>
          <pc:sldMk cId="3852487195" sldId="319"/>
        </pc:sldMkLst>
        <pc:spChg chg="mod">
          <ac:chgData name="Hardcastle, Ellen" userId="S::eh6556@hallam.shu.ac.uk::c84db683-0d0b-49cd-8ef6-dd5eb00f601f" providerId="AD" clId="Web-{8126B937-04B3-41F5-101B-F51966FDFEDA}" dt="2024-09-13T08:25:12.915" v="14" actId="20577"/>
          <ac:spMkLst>
            <pc:docMk/>
            <pc:sldMk cId="3852487195" sldId="319"/>
            <ac:spMk id="2" creationId="{FD1D8F49-D5DE-A680-1B06-4BB945C77AAD}"/>
          </ac:spMkLst>
        </pc:spChg>
        <pc:spChg chg="mod">
          <ac:chgData name="Hardcastle, Ellen" userId="S::eh6556@hallam.shu.ac.uk::c84db683-0d0b-49cd-8ef6-dd5eb00f601f" providerId="AD" clId="Web-{8126B937-04B3-41F5-101B-F51966FDFEDA}" dt="2024-09-13T08:25:18.931" v="15" actId="20577"/>
          <ac:spMkLst>
            <pc:docMk/>
            <pc:sldMk cId="3852487195" sldId="319"/>
            <ac:spMk id="7" creationId="{C7F09A05-6EBF-83DA-9F1A-250015452D06}"/>
          </ac:spMkLst>
        </pc:spChg>
      </pc:sldChg>
      <pc:sldChg chg="modSp">
        <pc:chgData name="Hardcastle, Ellen" userId="S::eh6556@hallam.shu.ac.uk::c84db683-0d0b-49cd-8ef6-dd5eb00f601f" providerId="AD" clId="Web-{8126B937-04B3-41F5-101B-F51966FDFEDA}" dt="2024-09-13T08:26:00.184" v="28" actId="20577"/>
        <pc:sldMkLst>
          <pc:docMk/>
          <pc:sldMk cId="2344085490" sldId="320"/>
        </pc:sldMkLst>
        <pc:spChg chg="mod">
          <ac:chgData name="Hardcastle, Ellen" userId="S::eh6556@hallam.shu.ac.uk::c84db683-0d0b-49cd-8ef6-dd5eb00f601f" providerId="AD" clId="Web-{8126B937-04B3-41F5-101B-F51966FDFEDA}" dt="2024-09-13T08:25:55.574" v="26" actId="20577"/>
          <ac:spMkLst>
            <pc:docMk/>
            <pc:sldMk cId="2344085490" sldId="320"/>
            <ac:spMk id="2" creationId="{FD1D8F49-D5DE-A680-1B06-4BB945C77AAD}"/>
          </ac:spMkLst>
        </pc:spChg>
        <pc:spChg chg="mod">
          <ac:chgData name="Hardcastle, Ellen" userId="S::eh6556@hallam.shu.ac.uk::c84db683-0d0b-49cd-8ef6-dd5eb00f601f" providerId="AD" clId="Web-{8126B937-04B3-41F5-101B-F51966FDFEDA}" dt="2024-09-13T08:26:00.184" v="28" actId="20577"/>
          <ac:spMkLst>
            <pc:docMk/>
            <pc:sldMk cId="2344085490" sldId="320"/>
            <ac:spMk id="7" creationId="{C7F09A05-6EBF-83DA-9F1A-250015452D06}"/>
          </ac:spMkLst>
        </pc:spChg>
      </pc:sldChg>
      <pc:sldChg chg="modSp">
        <pc:chgData name="Hardcastle, Ellen" userId="S::eh6556@hallam.shu.ac.uk::c84db683-0d0b-49cd-8ef6-dd5eb00f601f" providerId="AD" clId="Web-{8126B937-04B3-41F5-101B-F51966FDFEDA}" dt="2024-09-13T08:25:49.792" v="24" actId="1076"/>
        <pc:sldMkLst>
          <pc:docMk/>
          <pc:sldMk cId="188393967" sldId="321"/>
        </pc:sldMkLst>
        <pc:spChg chg="mod">
          <ac:chgData name="Hardcastle, Ellen" userId="S::eh6556@hallam.shu.ac.uk::c84db683-0d0b-49cd-8ef6-dd5eb00f601f" providerId="AD" clId="Web-{8126B937-04B3-41F5-101B-F51966FDFEDA}" dt="2024-09-13T08:25:41.057" v="21" actId="1076"/>
          <ac:spMkLst>
            <pc:docMk/>
            <pc:sldMk cId="188393967" sldId="321"/>
            <ac:spMk id="2" creationId="{FD1D8F49-D5DE-A680-1B06-4BB945C77AAD}"/>
          </ac:spMkLst>
        </pc:spChg>
        <pc:spChg chg="mod">
          <ac:chgData name="Hardcastle, Ellen" userId="S::eh6556@hallam.shu.ac.uk::c84db683-0d0b-49cd-8ef6-dd5eb00f601f" providerId="AD" clId="Web-{8126B937-04B3-41F5-101B-F51966FDFEDA}" dt="2024-09-13T08:25:49.792" v="24" actId="1076"/>
          <ac:spMkLst>
            <pc:docMk/>
            <pc:sldMk cId="188393967" sldId="321"/>
            <ac:spMk id="7" creationId="{C7F09A05-6EBF-83DA-9F1A-250015452D06}"/>
          </ac:spMkLst>
        </pc:spChg>
      </pc:sldChg>
      <pc:sldChg chg="modSp">
        <pc:chgData name="Hardcastle, Ellen" userId="S::eh6556@hallam.shu.ac.uk::c84db683-0d0b-49cd-8ef6-dd5eb00f601f" providerId="AD" clId="Web-{8126B937-04B3-41F5-101B-F51966FDFEDA}" dt="2024-09-13T08:29:52.451" v="45" actId="14100"/>
        <pc:sldMkLst>
          <pc:docMk/>
          <pc:sldMk cId="1055947259" sldId="326"/>
        </pc:sldMkLst>
        <pc:spChg chg="mod">
          <ac:chgData name="Hardcastle, Ellen" userId="S::eh6556@hallam.shu.ac.uk::c84db683-0d0b-49cd-8ef6-dd5eb00f601f" providerId="AD" clId="Web-{8126B937-04B3-41F5-101B-F51966FDFEDA}" dt="2024-09-13T08:29:52.451" v="45" actId="14100"/>
          <ac:spMkLst>
            <pc:docMk/>
            <pc:sldMk cId="1055947259" sldId="326"/>
            <ac:spMk id="10" creationId="{2526B090-E128-B6EB-58CA-12D092B0ACED}"/>
          </ac:spMkLst>
        </pc:spChg>
      </pc:sldChg>
      <pc:sldChg chg="modSp">
        <pc:chgData name="Hardcastle, Ellen" userId="S::eh6556@hallam.shu.ac.uk::c84db683-0d0b-49cd-8ef6-dd5eb00f601f" providerId="AD" clId="Web-{8126B937-04B3-41F5-101B-F51966FDFEDA}" dt="2024-09-13T08:26:15.310" v="30" actId="20577"/>
        <pc:sldMkLst>
          <pc:docMk/>
          <pc:sldMk cId="1119753735" sldId="327"/>
        </pc:sldMkLst>
        <pc:spChg chg="mod">
          <ac:chgData name="Hardcastle, Ellen" userId="S::eh6556@hallam.shu.ac.uk::c84db683-0d0b-49cd-8ef6-dd5eb00f601f" providerId="AD" clId="Web-{8126B937-04B3-41F5-101B-F51966FDFEDA}" dt="2024-09-13T08:26:15.310" v="30" actId="20577"/>
          <ac:spMkLst>
            <pc:docMk/>
            <pc:sldMk cId="1119753735" sldId="327"/>
            <ac:spMk id="10" creationId="{2526B090-E128-B6EB-58CA-12D092B0ACED}"/>
          </ac:spMkLst>
        </pc:spChg>
      </pc:sldChg>
      <pc:sldChg chg="modSp">
        <pc:chgData name="Hardcastle, Ellen" userId="S::eh6556@hallam.shu.ac.uk::c84db683-0d0b-49cd-8ef6-dd5eb00f601f" providerId="AD" clId="Web-{8126B937-04B3-41F5-101B-F51966FDFEDA}" dt="2024-09-13T08:24:37.318" v="8" actId="20577"/>
        <pc:sldMkLst>
          <pc:docMk/>
          <pc:sldMk cId="601969626" sldId="328"/>
        </pc:sldMkLst>
        <pc:spChg chg="mod">
          <ac:chgData name="Hardcastle, Ellen" userId="S::eh6556@hallam.shu.ac.uk::c84db683-0d0b-49cd-8ef6-dd5eb00f601f" providerId="AD" clId="Web-{8126B937-04B3-41F5-101B-F51966FDFEDA}" dt="2024-09-13T08:24:37.318" v="8" actId="20577"/>
          <ac:spMkLst>
            <pc:docMk/>
            <pc:sldMk cId="601969626" sldId="328"/>
            <ac:spMk id="10" creationId="{2526B090-E128-B6EB-58CA-12D092B0ACED}"/>
          </ac:spMkLst>
        </pc:spChg>
      </pc:sldChg>
      <pc:sldChg chg="modSp">
        <pc:chgData name="Hardcastle, Ellen" userId="S::eh6556@hallam.shu.ac.uk::c84db683-0d0b-49cd-8ef6-dd5eb00f601f" providerId="AD" clId="Web-{8126B937-04B3-41F5-101B-F51966FDFEDA}" dt="2024-09-13T08:24:30.818" v="7" actId="20577"/>
        <pc:sldMkLst>
          <pc:docMk/>
          <pc:sldMk cId="2735567247" sldId="329"/>
        </pc:sldMkLst>
        <pc:spChg chg="mod">
          <ac:chgData name="Hardcastle, Ellen" userId="S::eh6556@hallam.shu.ac.uk::c84db683-0d0b-49cd-8ef6-dd5eb00f601f" providerId="AD" clId="Web-{8126B937-04B3-41F5-101B-F51966FDFEDA}" dt="2024-09-13T08:24:30.818" v="7" actId="20577"/>
          <ac:spMkLst>
            <pc:docMk/>
            <pc:sldMk cId="2735567247" sldId="329"/>
            <ac:spMk id="10" creationId="{2526B090-E128-B6EB-58CA-12D092B0ACED}"/>
          </ac:spMkLst>
        </pc:spChg>
      </pc:sldChg>
      <pc:sldChg chg="modSp">
        <pc:chgData name="Hardcastle, Ellen" userId="S::eh6556@hallam.shu.ac.uk::c84db683-0d0b-49cd-8ef6-dd5eb00f601f" providerId="AD" clId="Web-{8126B937-04B3-41F5-101B-F51966FDFEDA}" dt="2024-09-13T08:24:44.803" v="9" actId="20577"/>
        <pc:sldMkLst>
          <pc:docMk/>
          <pc:sldMk cId="4053524462" sldId="330"/>
        </pc:sldMkLst>
        <pc:spChg chg="mod">
          <ac:chgData name="Hardcastle, Ellen" userId="S::eh6556@hallam.shu.ac.uk::c84db683-0d0b-49cd-8ef6-dd5eb00f601f" providerId="AD" clId="Web-{8126B937-04B3-41F5-101B-F51966FDFEDA}" dt="2024-09-13T08:24:44.803" v="9" actId="20577"/>
          <ac:spMkLst>
            <pc:docMk/>
            <pc:sldMk cId="4053524462" sldId="330"/>
            <ac:spMk id="10" creationId="{2526B090-E128-B6EB-58CA-12D092B0ACED}"/>
          </ac:spMkLst>
        </pc:spChg>
      </pc:sldChg>
      <pc:sldChg chg="modSp">
        <pc:chgData name="Hardcastle, Ellen" userId="S::eh6556@hallam.shu.ac.uk::c84db683-0d0b-49cd-8ef6-dd5eb00f601f" providerId="AD" clId="Web-{8126B937-04B3-41F5-101B-F51966FDFEDA}" dt="2024-09-13T08:25:04.414" v="12" actId="20577"/>
        <pc:sldMkLst>
          <pc:docMk/>
          <pc:sldMk cId="1242558318" sldId="332"/>
        </pc:sldMkLst>
        <pc:spChg chg="mod">
          <ac:chgData name="Hardcastle, Ellen" userId="S::eh6556@hallam.shu.ac.uk::c84db683-0d0b-49cd-8ef6-dd5eb00f601f" providerId="AD" clId="Web-{8126B937-04B3-41F5-101B-F51966FDFEDA}" dt="2024-09-13T08:24:56.788" v="11" actId="20577"/>
          <ac:spMkLst>
            <pc:docMk/>
            <pc:sldMk cId="1242558318" sldId="332"/>
            <ac:spMk id="2" creationId="{FD1D8F49-D5DE-A680-1B06-4BB945C77AAD}"/>
          </ac:spMkLst>
        </pc:spChg>
        <pc:spChg chg="mod">
          <ac:chgData name="Hardcastle, Ellen" userId="S::eh6556@hallam.shu.ac.uk::c84db683-0d0b-49cd-8ef6-dd5eb00f601f" providerId="AD" clId="Web-{8126B937-04B3-41F5-101B-F51966FDFEDA}" dt="2024-09-13T08:25:04.414" v="12" actId="20577"/>
          <ac:spMkLst>
            <pc:docMk/>
            <pc:sldMk cId="1242558318" sldId="332"/>
            <ac:spMk id="7" creationId="{C7F09A05-6EBF-83DA-9F1A-250015452D06}"/>
          </ac:spMkLst>
        </pc:spChg>
      </pc:sldChg>
    </pc:docChg>
  </pc:docChgLst>
  <pc:docChgLst>
    <pc:chgData name="Hardcastle, Ellen" userId="S::eh6556@hallam.shu.ac.uk::c84db683-0d0b-49cd-8ef6-dd5eb00f601f" providerId="AD" clId="Web-{68797799-0C83-63BE-29CA-0C1E1BF54AE1}"/>
    <pc:docChg chg="modSld">
      <pc:chgData name="Hardcastle, Ellen" userId="S::eh6556@hallam.shu.ac.uk::c84db683-0d0b-49cd-8ef6-dd5eb00f601f" providerId="AD" clId="Web-{68797799-0C83-63BE-29CA-0C1E1BF54AE1}" dt="2024-08-28T10:34:46.416" v="12" actId="1076"/>
      <pc:docMkLst>
        <pc:docMk/>
      </pc:docMkLst>
      <pc:sldChg chg="addSp delSp modSp">
        <pc:chgData name="Hardcastle, Ellen" userId="S::eh6556@hallam.shu.ac.uk::c84db683-0d0b-49cd-8ef6-dd5eb00f601f" providerId="AD" clId="Web-{68797799-0C83-63BE-29CA-0C1E1BF54AE1}" dt="2024-08-28T10:34:41.072" v="9"/>
        <pc:sldMkLst>
          <pc:docMk/>
          <pc:sldMk cId="1277895935" sldId="280"/>
        </pc:sldMkLst>
        <pc:picChg chg="add del mod">
          <ac:chgData name="Hardcastle, Ellen" userId="S::eh6556@hallam.shu.ac.uk::c84db683-0d0b-49cd-8ef6-dd5eb00f601f" providerId="AD" clId="Web-{68797799-0C83-63BE-29CA-0C1E1BF54AE1}" dt="2024-08-28T10:34:41.072" v="9"/>
          <ac:picMkLst>
            <pc:docMk/>
            <pc:sldMk cId="1277895935" sldId="280"/>
            <ac:picMk id="10" creationId="{BE8E3BC4-6948-1B7D-22EF-28EC1592E0B9}"/>
          </ac:picMkLst>
        </pc:picChg>
      </pc:sldChg>
      <pc:sldChg chg="addSp delSp modSp">
        <pc:chgData name="Hardcastle, Ellen" userId="S::eh6556@hallam.shu.ac.uk::c84db683-0d0b-49cd-8ef6-dd5eb00f601f" providerId="AD" clId="Web-{68797799-0C83-63BE-29CA-0C1E1BF54AE1}" dt="2024-08-28T10:34:46.416" v="12" actId="1076"/>
        <pc:sldMkLst>
          <pc:docMk/>
          <pc:sldMk cId="3207087988" sldId="281"/>
        </pc:sldMkLst>
        <pc:picChg chg="add del mod modCrop">
          <ac:chgData name="Hardcastle, Ellen" userId="S::eh6556@hallam.shu.ac.uk::c84db683-0d0b-49cd-8ef6-dd5eb00f601f" providerId="AD" clId="Web-{68797799-0C83-63BE-29CA-0C1E1BF54AE1}" dt="2024-08-28T10:34:43.775" v="10"/>
          <ac:picMkLst>
            <pc:docMk/>
            <pc:sldMk cId="3207087988" sldId="281"/>
            <ac:picMk id="9" creationId="{D092D034-72D1-7019-9771-2C9AC0FDD6A4}"/>
          </ac:picMkLst>
        </pc:picChg>
        <pc:picChg chg="add mod">
          <ac:chgData name="Hardcastle, Ellen" userId="S::eh6556@hallam.shu.ac.uk::c84db683-0d0b-49cd-8ef6-dd5eb00f601f" providerId="AD" clId="Web-{68797799-0C83-63BE-29CA-0C1E1BF54AE1}" dt="2024-08-28T10:34:46.416" v="12" actId="1076"/>
          <ac:picMkLst>
            <pc:docMk/>
            <pc:sldMk cId="3207087988" sldId="281"/>
            <ac:picMk id="10" creationId="{3905B656-0625-DC30-325E-2F8E964C20F9}"/>
          </ac:picMkLst>
        </pc:picChg>
      </pc:sldChg>
    </pc:docChg>
  </pc:docChgLst>
  <pc:docChgLst>
    <pc:chgData name="Hardcastle, Ellen" userId="c84db683-0d0b-49cd-8ef6-dd5eb00f601f" providerId="ADAL" clId="{4F38D4A8-F638-4729-B5AE-C669F63F1AC3}"/>
    <pc:docChg chg="custSel addSld modSld modSection">
      <pc:chgData name="Hardcastle, Ellen" userId="c84db683-0d0b-49cd-8ef6-dd5eb00f601f" providerId="ADAL" clId="{4F38D4A8-F638-4729-B5AE-C669F63F1AC3}" dt="2024-09-03T14:20:26.679" v="43" actId="1076"/>
      <pc:docMkLst>
        <pc:docMk/>
      </pc:docMkLst>
      <pc:sldChg chg="addSp delSp modSp mod">
        <pc:chgData name="Hardcastle, Ellen" userId="c84db683-0d0b-49cd-8ef6-dd5eb00f601f" providerId="ADAL" clId="{4F38D4A8-F638-4729-B5AE-C669F63F1AC3}" dt="2024-09-03T14:17:02.621" v="17" actId="1076"/>
        <pc:sldMkLst>
          <pc:docMk/>
          <pc:sldMk cId="801167348" sldId="287"/>
        </pc:sldMkLst>
        <pc:spChg chg="add mod">
          <ac:chgData name="Hardcastle, Ellen" userId="c84db683-0d0b-49cd-8ef6-dd5eb00f601f" providerId="ADAL" clId="{4F38D4A8-F638-4729-B5AE-C669F63F1AC3}" dt="2024-09-03T14:17:02.621" v="17" actId="1076"/>
          <ac:spMkLst>
            <pc:docMk/>
            <pc:sldMk cId="801167348" sldId="287"/>
            <ac:spMk id="9" creationId="{11B834CB-01AB-D5E9-1E06-2F1157A5961E}"/>
          </ac:spMkLst>
        </pc:spChg>
        <pc:spChg chg="del">
          <ac:chgData name="Hardcastle, Ellen" userId="c84db683-0d0b-49cd-8ef6-dd5eb00f601f" providerId="ADAL" clId="{4F38D4A8-F638-4729-B5AE-C669F63F1AC3}" dt="2024-09-03T14:16:09.713" v="11" actId="478"/>
          <ac:spMkLst>
            <pc:docMk/>
            <pc:sldMk cId="801167348" sldId="287"/>
            <ac:spMk id="11" creationId="{D7338425-F234-44D0-85CC-1C7294EDF6B0}"/>
          </ac:spMkLst>
        </pc:spChg>
        <pc:picChg chg="add mod modCrop">
          <ac:chgData name="Hardcastle, Ellen" userId="c84db683-0d0b-49cd-8ef6-dd5eb00f601f" providerId="ADAL" clId="{4F38D4A8-F638-4729-B5AE-C669F63F1AC3}" dt="2024-09-03T14:16:12.785" v="12" actId="1076"/>
          <ac:picMkLst>
            <pc:docMk/>
            <pc:sldMk cId="801167348" sldId="287"/>
            <ac:picMk id="8" creationId="{98EE4458-C0C1-709D-AB19-A24B52A7E3F3}"/>
          </ac:picMkLst>
        </pc:picChg>
      </pc:sldChg>
      <pc:sldChg chg="addSp delSp modSp mod">
        <pc:chgData name="Hardcastle, Ellen" userId="c84db683-0d0b-49cd-8ef6-dd5eb00f601f" providerId="ADAL" clId="{4F38D4A8-F638-4729-B5AE-C669F63F1AC3}" dt="2024-09-03T14:20:26.679" v="43" actId="1076"/>
        <pc:sldMkLst>
          <pc:docMk/>
          <pc:sldMk cId="2000123854" sldId="288"/>
        </pc:sldMkLst>
        <pc:spChg chg="del">
          <ac:chgData name="Hardcastle, Ellen" userId="c84db683-0d0b-49cd-8ef6-dd5eb00f601f" providerId="ADAL" clId="{4F38D4A8-F638-4729-B5AE-C669F63F1AC3}" dt="2024-09-03T14:18:31.883" v="28" actId="478"/>
          <ac:spMkLst>
            <pc:docMk/>
            <pc:sldMk cId="2000123854" sldId="288"/>
            <ac:spMk id="11" creationId="{D7338425-F234-44D0-85CC-1C7294EDF6B0}"/>
          </ac:spMkLst>
        </pc:spChg>
        <pc:picChg chg="add mod modCrop">
          <ac:chgData name="Hardcastle, Ellen" userId="c84db683-0d0b-49cd-8ef6-dd5eb00f601f" providerId="ADAL" clId="{4F38D4A8-F638-4729-B5AE-C669F63F1AC3}" dt="2024-09-03T14:20:26.679" v="43" actId="1076"/>
          <ac:picMkLst>
            <pc:docMk/>
            <pc:sldMk cId="2000123854" sldId="288"/>
            <ac:picMk id="8" creationId="{70E00842-D628-26A2-D6A0-DB690A46418E}"/>
          </ac:picMkLst>
        </pc:picChg>
        <pc:picChg chg="add mod modCrop">
          <ac:chgData name="Hardcastle, Ellen" userId="c84db683-0d0b-49cd-8ef6-dd5eb00f601f" providerId="ADAL" clId="{4F38D4A8-F638-4729-B5AE-C669F63F1AC3}" dt="2024-09-03T14:20:25.193" v="42" actId="1076"/>
          <ac:picMkLst>
            <pc:docMk/>
            <pc:sldMk cId="2000123854" sldId="288"/>
            <ac:picMk id="10" creationId="{33D603A0-47AA-F314-1EF3-795916B00E67}"/>
          </ac:picMkLst>
        </pc:picChg>
      </pc:sldChg>
      <pc:sldChg chg="addSp modSp new mod">
        <pc:chgData name="Hardcastle, Ellen" userId="c84db683-0d0b-49cd-8ef6-dd5eb00f601f" providerId="ADAL" clId="{4F38D4A8-F638-4729-B5AE-C669F63F1AC3}" dt="2024-09-03T14:17:42.143" v="27" actId="1076"/>
        <pc:sldMkLst>
          <pc:docMk/>
          <pc:sldMk cId="2936547898" sldId="292"/>
        </pc:sldMkLst>
        <pc:picChg chg="add mod modCrop">
          <ac:chgData name="Hardcastle, Ellen" userId="c84db683-0d0b-49cd-8ef6-dd5eb00f601f" providerId="ADAL" clId="{4F38D4A8-F638-4729-B5AE-C669F63F1AC3}" dt="2024-09-03T14:17:42.143" v="27" actId="1076"/>
          <ac:picMkLst>
            <pc:docMk/>
            <pc:sldMk cId="2936547898" sldId="292"/>
            <ac:picMk id="3" creationId="{308A09FC-9A49-C0C1-E192-0303F3B2EFDB}"/>
          </ac:picMkLst>
        </pc:picChg>
      </pc:sldChg>
    </pc:docChg>
  </pc:docChgLst>
</pc:chgInfo>
</file>

<file path=ppt/comments/modernComment_103_0.xml><?xml version="1.0" encoding="utf-8"?>
<p188:cmLst xmlns:a="http://schemas.openxmlformats.org/drawingml/2006/main" xmlns:r="http://schemas.openxmlformats.org/officeDocument/2006/relationships" xmlns:p188="http://schemas.microsoft.com/office/powerpoint/2018/8/main">
  <p188:cm id="{9E25642C-6CB3-4284-AF4F-A420F6265504}" authorId="{270DEC5D-2D59-D795-A3A4-75F37711B2CB}" created="2024-09-11T12:45:26.271">
    <pc:sldMkLst xmlns:pc="http://schemas.microsoft.com/office/powerpoint/2013/main/command">
      <pc:docMk/>
      <pc:sldMk cId="0" sldId="259"/>
    </pc:sldMkLst>
    <p188:txBody>
      <a:bodyPr/>
      <a:lstStyle/>
      <a:p>
        <a:r>
          <a:rPr lang="en-GB"/>
          <a:t>Can we cut down our Native slides?</a:t>
        </a:r>
      </a:p>
    </p188:txBody>
  </p188:cm>
</p188:cmLst>
</file>

<file path=ppt/comments/modernComment_10C_6A72F388.xml><?xml version="1.0" encoding="utf-8"?>
<p188:cmLst xmlns:a="http://schemas.openxmlformats.org/drawingml/2006/main" xmlns:r="http://schemas.openxmlformats.org/officeDocument/2006/relationships" xmlns:p188="http://schemas.microsoft.com/office/powerpoint/2018/8/main">
  <p188:cm id="{FBB120A9-0079-4FD7-B592-09DE22B36C36}" authorId="{32449A7C-2DB5-712E-7EB4-18AF98C2E3FB}" status="resolved" created="2024-09-10T09:26:18.757" complete="100000">
    <pc:sldMkLst xmlns:pc="http://schemas.microsoft.com/office/powerpoint/2013/main/command">
      <pc:docMk/>
      <pc:sldMk cId="1785918344" sldId="268"/>
    </pc:sldMkLst>
    <p188:txBody>
      <a:bodyPr/>
      <a:lstStyle/>
      <a:p>
        <a:r>
          <a:rPr lang="en-GB"/>
          <a:t>Janet to complete</a:t>
        </a:r>
      </a:p>
    </p188:txBody>
    <p188:extLst>
      <p:ext xmlns:p="http://schemas.openxmlformats.org/presentationml/2006/main" uri="{57CB4572-C831-44C2-8A1C-0ADB6CCDFE69}">
        <p223:reactions xmlns:p223="http://schemas.microsoft.com/office/powerpoint/2022/03/main">
          <p223:rxn type="👍">
            <p223:instance time="2024-09-11T12:19:49.381" authorId="{270DEC5D-2D59-D795-A3A4-75F37711B2CB}"/>
          </p223:rxn>
        </p223:reactions>
      </p:ext>
    </p188:extLst>
  </p188:cm>
</p188:cmLst>
</file>

<file path=ppt/comments/modernComment_10D_5817DAC0.xml><?xml version="1.0" encoding="utf-8"?>
<p188:cmLst xmlns:a="http://schemas.openxmlformats.org/drawingml/2006/main" xmlns:r="http://schemas.openxmlformats.org/officeDocument/2006/relationships" xmlns:p188="http://schemas.microsoft.com/office/powerpoint/2018/8/main">
  <p188:cm id="{631E176E-95D8-4FCD-ABAB-EB1D41765938}" authorId="{270DEC5D-2D59-D795-A3A4-75F37711B2CB}" status="resolved" created="2024-09-11T12:38:40.825" complete="100000">
    <ac:txMkLst xmlns:ac="http://schemas.microsoft.com/office/drawing/2013/main/command">
      <pc:docMk xmlns:pc="http://schemas.microsoft.com/office/powerpoint/2013/main/command"/>
      <pc:sldMk xmlns:pc="http://schemas.microsoft.com/office/powerpoint/2013/main/command" cId="1477958336" sldId="269"/>
      <ac:spMk id="2" creationId="{FD1D8F49-D5DE-A680-1B06-4BB945C77AAD}"/>
      <ac:txMk cp="0" len="63">
        <ac:context len="177" hash="3879553943"/>
      </ac:txMk>
    </ac:txMkLst>
    <p188:pos x="4709940" y="303450"/>
    <p188:txBody>
      <a:bodyPr/>
      <a:lstStyle/>
      <a:p>
        <a:r>
          <a:rPr lang="en-GB"/>
          <a:t>Shall we do 29th October, 5-7pm, in person ? </a:t>
        </a:r>
      </a:p>
    </p188:txBody>
  </p188:cm>
</p188:cmLst>
</file>

<file path=ppt/comments/modernComment_111_A85C9F8F.xml><?xml version="1.0" encoding="utf-8"?>
<p188:cmLst xmlns:a="http://schemas.openxmlformats.org/drawingml/2006/main" xmlns:r="http://schemas.openxmlformats.org/officeDocument/2006/relationships" xmlns:p188="http://schemas.microsoft.com/office/powerpoint/2018/8/main">
  <p188:cm id="{E8DBA3C2-330B-47E0-87A7-F82955275124}" authorId="{32449A7C-2DB5-712E-7EB4-18AF98C2E3FB}" status="resolved" created="2024-09-10T09:26:30.405" complete="100000">
    <pc:sldMkLst xmlns:pc="http://schemas.microsoft.com/office/powerpoint/2013/main/command">
      <pc:docMk/>
      <pc:sldMk cId="2824642447" sldId="273"/>
    </pc:sldMkLst>
    <p188:replyLst>
      <p188:reply id="{FE03C16B-8906-4950-89DC-9F3103C3DC41}" authorId="{270DEC5D-2D59-D795-A3A4-75F37711B2CB}" created="2024-09-11T12:12:41.213">
        <p188:txBody>
          <a:bodyPr/>
          <a:lstStyle/>
          <a:p>
            <a:r>
              <a:rPr lang="en-GB"/>
              <a:t>[@Webber, Lucy] I've messaged Brian on Teams to double check he's still happy to do this bit - link has been given to him add his slides in</a:t>
            </a:r>
          </a:p>
        </p188:txBody>
        <p188:extLst>
          <p:ext xmlns:p="http://schemas.openxmlformats.org/presentationml/2006/main" uri="{57CB4572-C831-44C2-8A1C-0ADB6CCDFE69}">
            <p223:reactions xmlns:p223="http://schemas.microsoft.com/office/powerpoint/2022/03/main">
              <p223:rxn type="👍">
                <p223:instance time="2024-09-11T13:14:00.493" authorId="{32449A7C-2DB5-712E-7EB4-18AF98C2E3FB}"/>
              </p223:rxn>
            </p223:reactions>
          </p:ext>
        </p188:extLst>
      </p188:reply>
    </p188:replyLst>
    <p188:txBody>
      <a:bodyPr/>
      <a:lstStyle/>
      <a:p>
        <a:r>
          <a:rPr lang="en-GB"/>
          <a:t>Brian?</a:t>
        </a:r>
      </a:p>
    </p188:txBody>
  </p188:cm>
</p188:cmLst>
</file>

<file path=ppt/comments/modernComment_112_3E64E8C6.xml><?xml version="1.0" encoding="utf-8"?>
<p188:cmLst xmlns:a="http://schemas.openxmlformats.org/drawingml/2006/main" xmlns:r="http://schemas.openxmlformats.org/officeDocument/2006/relationships" xmlns:p188="http://schemas.microsoft.com/office/powerpoint/2018/8/main">
  <p188:cm id="{5B4C6B46-A989-4B79-9BC4-E4CA86AF2BCD}" authorId="{32449A7C-2DB5-712E-7EB4-18AF98C2E3FB}" status="resolved" created="2024-09-10T09:26:03.584" complete="100000">
    <pc:sldMkLst xmlns:pc="http://schemas.microsoft.com/office/powerpoint/2013/main/command">
      <pc:docMk/>
      <pc:sldMk cId="1046800582" sldId="274"/>
    </pc:sldMkLst>
    <p188:txBody>
      <a:bodyPr/>
      <a:lstStyle/>
      <a:p>
        <a:r>
          <a:rPr lang="en-GB"/>
          <a:t>Janet to complete</a:t>
        </a:r>
      </a:p>
    </p188:txBody>
    <p188:extLst>
      <p:ext xmlns:p="http://schemas.openxmlformats.org/presentationml/2006/main" uri="{57CB4572-C831-44C2-8A1C-0ADB6CCDFE69}">
        <p223:reactions xmlns:p223="http://schemas.microsoft.com/office/powerpoint/2022/03/main">
          <p223:rxn type="👍">
            <p223:instance time="2024-09-11T12:34:41.650" authorId="{270DEC5D-2D59-D795-A3A4-75F37711B2CB}"/>
          </p223:rxn>
        </p223:reactions>
      </p:ext>
    </p188:extLst>
  </p188:cm>
</p188:cmLst>
</file>

<file path=ppt/comments/modernComment_13E_DCEDB698.xml><?xml version="1.0" encoding="utf-8"?>
<p188:cmLst xmlns:a="http://schemas.openxmlformats.org/drawingml/2006/main" xmlns:r="http://schemas.openxmlformats.org/officeDocument/2006/relationships" xmlns:p188="http://schemas.microsoft.com/office/powerpoint/2018/8/main">
  <p188:cm id="{9C4B44A8-6799-4FFC-849F-BFD21FF50232}" authorId="{270DEC5D-2D59-D795-A3A4-75F37711B2CB}" status="resolved" created="2024-09-11T12:16:52.855" complete="100000">
    <ac:deMkLst xmlns:ac="http://schemas.microsoft.com/office/drawing/2013/main/command">
      <pc:docMk xmlns:pc="http://schemas.microsoft.com/office/powerpoint/2013/main/command"/>
      <pc:sldMk xmlns:pc="http://schemas.microsoft.com/office/powerpoint/2013/main/command" cId="3706566296" sldId="318"/>
      <ac:spMk id="7" creationId="{C7F09A05-6EBF-83DA-9F1A-250015452D06}"/>
    </ac:deMkLst>
    <p188:txBody>
      <a:bodyPr/>
      <a:lstStyle/>
      <a:p>
        <a:r>
          <a:rPr lang="en-GB"/>
          <a:t>Do we need to move this somewhere else potentially eg. before Native bit?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B11B9A-8A1D-4FCF-8DEA-4D9DCB1E5D8D}" type="datetimeFigureOut">
              <a:rPr lang="en-GB" smtClean="0"/>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98D99-B71E-4BD7-A37C-042D5DAF8E67}" type="slidenum">
              <a:rPr lang="en-GB" smtClean="0"/>
              <a:t>‹#›</a:t>
            </a:fld>
            <a:endParaRPr lang="en-GB"/>
          </a:p>
        </p:txBody>
      </p:sp>
    </p:spTree>
    <p:extLst>
      <p:ext uri="{BB962C8B-B14F-4D97-AF65-F5344CB8AC3E}">
        <p14:creationId xmlns:p14="http://schemas.microsoft.com/office/powerpoint/2010/main" val="2962460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Design idea: swap sections between black and paper white to jazz it up a little. Could use other branding colours as well</a:t>
            </a:r>
          </a:p>
          <a:p>
            <a:endParaRPr lang="en-GB" i="1"/>
          </a:p>
          <a:p>
            <a:r>
              <a:rPr lang="en-GB" i="1"/>
              <a:t>Add in an icebreaker at some point </a:t>
            </a:r>
          </a:p>
        </p:txBody>
      </p:sp>
      <p:sp>
        <p:nvSpPr>
          <p:cNvPr id="4" name="Slide Number Placeholder 3"/>
          <p:cNvSpPr>
            <a:spLocks noGrp="1"/>
          </p:cNvSpPr>
          <p:nvPr>
            <p:ph type="sldNum" sz="quarter" idx="5"/>
          </p:nvPr>
        </p:nvSpPr>
        <p:spPr/>
        <p:txBody>
          <a:bodyPr/>
          <a:lstStyle/>
          <a:p>
            <a:fld id="{3EF98D99-B71E-4BD7-A37C-042D5DAF8E67}" type="slidenum">
              <a:rPr lang="en-GB" smtClean="0"/>
              <a:t>2</a:t>
            </a:fld>
            <a:endParaRPr lang="en-GB"/>
          </a:p>
        </p:txBody>
      </p:sp>
    </p:spTree>
    <p:extLst>
      <p:ext uri="{BB962C8B-B14F-4D97-AF65-F5344CB8AC3E}">
        <p14:creationId xmlns:p14="http://schemas.microsoft.com/office/powerpoint/2010/main" val="2723517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a:t>
            </a:r>
            <a:r>
              <a:rPr lang="en-GB" err="1"/>
              <a:t>dont</a:t>
            </a:r>
            <a:r>
              <a:rPr lang="en-GB"/>
              <a:t> include the year in your email address!!!!</a:t>
            </a:r>
          </a:p>
        </p:txBody>
      </p:sp>
      <p:sp>
        <p:nvSpPr>
          <p:cNvPr id="4" name="Slide Number Placeholder 3"/>
          <p:cNvSpPr>
            <a:spLocks noGrp="1"/>
          </p:cNvSpPr>
          <p:nvPr>
            <p:ph type="sldNum" sz="quarter" idx="5"/>
          </p:nvPr>
        </p:nvSpPr>
        <p:spPr/>
        <p:txBody>
          <a:bodyPr/>
          <a:lstStyle/>
          <a:p>
            <a:fld id="{3EF98D99-B71E-4BD7-A37C-042D5DAF8E67}" type="slidenum">
              <a:rPr lang="en-GB" smtClean="0"/>
              <a:t>19</a:t>
            </a:fld>
            <a:endParaRPr lang="en-GB"/>
          </a:p>
        </p:txBody>
      </p:sp>
    </p:spTree>
    <p:extLst>
      <p:ext uri="{BB962C8B-B14F-4D97-AF65-F5344CB8AC3E}">
        <p14:creationId xmlns:p14="http://schemas.microsoft.com/office/powerpoint/2010/main" val="94446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a:t>
            </a:r>
            <a:r>
              <a:rPr lang="en-GB" err="1"/>
              <a:t>dont</a:t>
            </a:r>
            <a:r>
              <a:rPr lang="en-GB"/>
              <a:t> include the year in your email address!!!!</a:t>
            </a:r>
          </a:p>
        </p:txBody>
      </p:sp>
      <p:sp>
        <p:nvSpPr>
          <p:cNvPr id="4" name="Slide Number Placeholder 3"/>
          <p:cNvSpPr>
            <a:spLocks noGrp="1"/>
          </p:cNvSpPr>
          <p:nvPr>
            <p:ph type="sldNum" sz="quarter" idx="5"/>
          </p:nvPr>
        </p:nvSpPr>
        <p:spPr/>
        <p:txBody>
          <a:bodyPr/>
          <a:lstStyle/>
          <a:p>
            <a:fld id="{3EF98D99-B71E-4BD7-A37C-042D5DAF8E67}" type="slidenum">
              <a:rPr lang="en-GB" smtClean="0"/>
              <a:t>22</a:t>
            </a:fld>
            <a:endParaRPr lang="en-GB"/>
          </a:p>
        </p:txBody>
      </p:sp>
    </p:spTree>
    <p:extLst>
      <p:ext uri="{BB962C8B-B14F-4D97-AF65-F5344CB8AC3E}">
        <p14:creationId xmlns:p14="http://schemas.microsoft.com/office/powerpoint/2010/main" val="768762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a:t>
            </a:r>
            <a:r>
              <a:rPr lang="en-GB" err="1"/>
              <a:t>dont</a:t>
            </a:r>
            <a:r>
              <a:rPr lang="en-GB"/>
              <a:t> include the year in your email address!!!!</a:t>
            </a:r>
          </a:p>
        </p:txBody>
      </p:sp>
      <p:sp>
        <p:nvSpPr>
          <p:cNvPr id="4" name="Slide Number Placeholder 3"/>
          <p:cNvSpPr>
            <a:spLocks noGrp="1"/>
          </p:cNvSpPr>
          <p:nvPr>
            <p:ph type="sldNum" sz="quarter" idx="5"/>
          </p:nvPr>
        </p:nvSpPr>
        <p:spPr/>
        <p:txBody>
          <a:bodyPr/>
          <a:lstStyle/>
          <a:p>
            <a:fld id="{3EF98D99-B71E-4BD7-A37C-042D5DAF8E67}" type="slidenum">
              <a:rPr lang="en-GB" smtClean="0"/>
              <a:t>23</a:t>
            </a:fld>
            <a:endParaRPr lang="en-GB"/>
          </a:p>
        </p:txBody>
      </p:sp>
    </p:spTree>
    <p:extLst>
      <p:ext uri="{BB962C8B-B14F-4D97-AF65-F5344CB8AC3E}">
        <p14:creationId xmlns:p14="http://schemas.microsoft.com/office/powerpoint/2010/main" val="239693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11:10am</a:t>
            </a:r>
          </a:p>
        </p:txBody>
      </p:sp>
      <p:sp>
        <p:nvSpPr>
          <p:cNvPr id="4" name="Slide Number Placeholder 3"/>
          <p:cNvSpPr>
            <a:spLocks noGrp="1"/>
          </p:cNvSpPr>
          <p:nvPr>
            <p:ph type="sldNum" sz="quarter" idx="5"/>
          </p:nvPr>
        </p:nvSpPr>
        <p:spPr/>
        <p:txBody>
          <a:bodyPr/>
          <a:lstStyle/>
          <a:p>
            <a:fld id="{3EF98D99-B71E-4BD7-A37C-042D5DAF8E67}" type="slidenum">
              <a:rPr lang="en-GB" smtClean="0"/>
              <a:t>26</a:t>
            </a:fld>
            <a:endParaRPr lang="en-GB"/>
          </a:p>
        </p:txBody>
      </p:sp>
    </p:spTree>
    <p:extLst>
      <p:ext uri="{BB962C8B-B14F-4D97-AF65-F5344CB8AC3E}">
        <p14:creationId xmlns:p14="http://schemas.microsoft.com/office/powerpoint/2010/main" val="3726009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7977cfb1e9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7977cfb1e9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7977cfb1e9_0_2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7977cfb1e9_0_2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7977cfb1e9_0_2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7977cfb1e9_0_2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7977cfb1e9_0_2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27977cfb1e9_0_2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7977cfb1e9_0_2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7977cfb1e9_0_2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7977cfb1e9_0_2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7977cfb1e9_0_2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Design idea: swap sections between black and paper white to jazz it up a little. Could use other branding colours as well</a:t>
            </a:r>
          </a:p>
          <a:p>
            <a:endParaRPr lang="en-GB" i="1"/>
          </a:p>
          <a:p>
            <a:r>
              <a:rPr lang="en-GB" i="1"/>
              <a:t>Add in an icebreaker at some point </a:t>
            </a:r>
          </a:p>
        </p:txBody>
      </p:sp>
      <p:sp>
        <p:nvSpPr>
          <p:cNvPr id="4" name="Slide Number Placeholder 3"/>
          <p:cNvSpPr>
            <a:spLocks noGrp="1"/>
          </p:cNvSpPr>
          <p:nvPr>
            <p:ph type="sldNum" sz="quarter" idx="5"/>
          </p:nvPr>
        </p:nvSpPr>
        <p:spPr/>
        <p:txBody>
          <a:bodyPr/>
          <a:lstStyle/>
          <a:p>
            <a:fld id="{3EF98D99-B71E-4BD7-A37C-042D5DAF8E67}" type="slidenum">
              <a:rPr lang="en-GB" smtClean="0"/>
              <a:t>3</a:t>
            </a:fld>
            <a:endParaRPr lang="en-GB"/>
          </a:p>
        </p:txBody>
      </p:sp>
    </p:spTree>
    <p:extLst>
      <p:ext uri="{BB962C8B-B14F-4D97-AF65-F5344CB8AC3E}">
        <p14:creationId xmlns:p14="http://schemas.microsoft.com/office/powerpoint/2010/main" val="3029718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7977cfb1e9_0_2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27977cfb1e9_0_2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7977cfb1e9_0_10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27977cfb1e9_0_10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7977cfb1e9_0_1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27977cfb1e9_0_1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7977cfb1e9_0_2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27977cfb1e9_0_2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a:latin typeface="Poppins"/>
              <a:ea typeface="Poppins"/>
              <a:cs typeface="Poppins"/>
              <a:sym typeface="Poppi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98D99-B71E-4BD7-A37C-042D5DAF8E67}" type="slidenum">
              <a:rPr lang="en-GB" smtClean="0"/>
              <a:t>40</a:t>
            </a:fld>
            <a:endParaRPr lang="en-GB"/>
          </a:p>
        </p:txBody>
      </p:sp>
    </p:spTree>
    <p:extLst>
      <p:ext uri="{BB962C8B-B14F-4D97-AF65-F5344CB8AC3E}">
        <p14:creationId xmlns:p14="http://schemas.microsoft.com/office/powerpoint/2010/main" val="2944172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10-15 mins</a:t>
            </a:r>
          </a:p>
        </p:txBody>
      </p:sp>
      <p:sp>
        <p:nvSpPr>
          <p:cNvPr id="4" name="Slide Number Placeholder 3"/>
          <p:cNvSpPr>
            <a:spLocks noGrp="1"/>
          </p:cNvSpPr>
          <p:nvPr>
            <p:ph type="sldNum" sz="quarter" idx="5"/>
          </p:nvPr>
        </p:nvSpPr>
        <p:spPr/>
        <p:txBody>
          <a:bodyPr/>
          <a:lstStyle/>
          <a:p>
            <a:fld id="{3EF98D99-B71E-4BD7-A37C-042D5DAF8E67}" type="slidenum">
              <a:rPr lang="en-GB" smtClean="0"/>
              <a:t>41</a:t>
            </a:fld>
            <a:endParaRPr lang="en-GB"/>
          </a:p>
        </p:txBody>
      </p:sp>
    </p:spTree>
    <p:extLst>
      <p:ext uri="{BB962C8B-B14F-4D97-AF65-F5344CB8AC3E}">
        <p14:creationId xmlns:p14="http://schemas.microsoft.com/office/powerpoint/2010/main" val="1679651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98D99-B71E-4BD7-A37C-042D5DAF8E67}" type="slidenum">
              <a:rPr lang="en-GB" smtClean="0"/>
              <a:t>43</a:t>
            </a:fld>
            <a:endParaRPr lang="en-GB"/>
          </a:p>
        </p:txBody>
      </p:sp>
    </p:spTree>
    <p:extLst>
      <p:ext uri="{BB962C8B-B14F-4D97-AF65-F5344CB8AC3E}">
        <p14:creationId xmlns:p14="http://schemas.microsoft.com/office/powerpoint/2010/main" val="1518168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15 – 20 mins</a:t>
            </a:r>
          </a:p>
        </p:txBody>
      </p:sp>
      <p:sp>
        <p:nvSpPr>
          <p:cNvPr id="4" name="Slide Number Placeholder 3"/>
          <p:cNvSpPr>
            <a:spLocks noGrp="1"/>
          </p:cNvSpPr>
          <p:nvPr>
            <p:ph type="sldNum" sz="quarter" idx="5"/>
          </p:nvPr>
        </p:nvSpPr>
        <p:spPr/>
        <p:txBody>
          <a:bodyPr/>
          <a:lstStyle/>
          <a:p>
            <a:fld id="{3EF98D99-B71E-4BD7-A37C-042D5DAF8E67}" type="slidenum">
              <a:rPr lang="en-GB" smtClean="0"/>
              <a:t>45</a:t>
            </a:fld>
            <a:endParaRPr lang="en-GB"/>
          </a:p>
        </p:txBody>
      </p:sp>
    </p:spTree>
    <p:extLst>
      <p:ext uri="{BB962C8B-B14F-4D97-AF65-F5344CB8AC3E}">
        <p14:creationId xmlns:p14="http://schemas.microsoft.com/office/powerpoint/2010/main" val="1316372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98D99-B71E-4BD7-A37C-042D5DAF8E67}" type="slidenum">
              <a:rPr lang="en-GB" smtClean="0"/>
              <a:t>47</a:t>
            </a:fld>
            <a:endParaRPr lang="en-GB"/>
          </a:p>
        </p:txBody>
      </p:sp>
    </p:spTree>
    <p:extLst>
      <p:ext uri="{BB962C8B-B14F-4D97-AF65-F5344CB8AC3E}">
        <p14:creationId xmlns:p14="http://schemas.microsoft.com/office/powerpoint/2010/main" val="2841323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98D99-B71E-4BD7-A37C-042D5DAF8E67}" type="slidenum">
              <a:rPr lang="en-GB" smtClean="0"/>
              <a:t>48</a:t>
            </a:fld>
            <a:endParaRPr lang="en-GB"/>
          </a:p>
        </p:txBody>
      </p:sp>
    </p:spTree>
    <p:extLst>
      <p:ext uri="{BB962C8B-B14F-4D97-AF65-F5344CB8AC3E}">
        <p14:creationId xmlns:p14="http://schemas.microsoft.com/office/powerpoint/2010/main" val="288346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98D99-B71E-4BD7-A37C-042D5DAF8E67}" type="slidenum">
              <a:rPr lang="en-GB" smtClean="0"/>
              <a:t>5</a:t>
            </a:fld>
            <a:endParaRPr lang="en-GB"/>
          </a:p>
        </p:txBody>
      </p:sp>
    </p:spTree>
    <p:extLst>
      <p:ext uri="{BB962C8B-B14F-4D97-AF65-F5344CB8AC3E}">
        <p14:creationId xmlns:p14="http://schemas.microsoft.com/office/powerpoint/2010/main" val="1088172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98D99-B71E-4BD7-A37C-042D5DAF8E67}" type="slidenum">
              <a:rPr lang="en-GB" smtClean="0"/>
              <a:t>49</a:t>
            </a:fld>
            <a:endParaRPr lang="en-GB"/>
          </a:p>
        </p:txBody>
      </p:sp>
    </p:spTree>
    <p:extLst>
      <p:ext uri="{BB962C8B-B14F-4D97-AF65-F5344CB8AC3E}">
        <p14:creationId xmlns:p14="http://schemas.microsoft.com/office/powerpoint/2010/main" val="1726888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98D99-B71E-4BD7-A37C-042D5DAF8E67}" type="slidenum">
              <a:rPr lang="en-GB" smtClean="0"/>
              <a:t>50</a:t>
            </a:fld>
            <a:endParaRPr lang="en-GB"/>
          </a:p>
        </p:txBody>
      </p:sp>
    </p:spTree>
    <p:extLst>
      <p:ext uri="{BB962C8B-B14F-4D97-AF65-F5344CB8AC3E}">
        <p14:creationId xmlns:p14="http://schemas.microsoft.com/office/powerpoint/2010/main" val="2204303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98D99-B71E-4BD7-A37C-042D5DAF8E67}" type="slidenum">
              <a:rPr lang="en-GB" smtClean="0"/>
              <a:t>51</a:t>
            </a:fld>
            <a:endParaRPr lang="en-GB"/>
          </a:p>
        </p:txBody>
      </p:sp>
    </p:spTree>
    <p:extLst>
      <p:ext uri="{BB962C8B-B14F-4D97-AF65-F5344CB8AC3E}">
        <p14:creationId xmlns:p14="http://schemas.microsoft.com/office/powerpoint/2010/main" val="329671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98D99-B71E-4BD7-A37C-042D5DAF8E67}" type="slidenum">
              <a:rPr lang="en-GB" smtClean="0"/>
              <a:t>52</a:t>
            </a:fld>
            <a:endParaRPr lang="en-GB"/>
          </a:p>
        </p:txBody>
      </p:sp>
    </p:spTree>
    <p:extLst>
      <p:ext uri="{BB962C8B-B14F-4D97-AF65-F5344CB8AC3E}">
        <p14:creationId xmlns:p14="http://schemas.microsoft.com/office/powerpoint/2010/main" val="4030554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98D99-B71E-4BD7-A37C-042D5DAF8E67}" type="slidenum">
              <a:rPr lang="en-GB" smtClean="0"/>
              <a:t>54</a:t>
            </a:fld>
            <a:endParaRPr lang="en-GB"/>
          </a:p>
        </p:txBody>
      </p:sp>
    </p:spTree>
    <p:extLst>
      <p:ext uri="{BB962C8B-B14F-4D97-AF65-F5344CB8AC3E}">
        <p14:creationId xmlns:p14="http://schemas.microsoft.com/office/powerpoint/2010/main" val="1278038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98D99-B71E-4BD7-A37C-042D5DAF8E67}" type="slidenum">
              <a:rPr lang="en-GB" smtClean="0"/>
              <a:t>56</a:t>
            </a:fld>
            <a:endParaRPr lang="en-GB"/>
          </a:p>
        </p:txBody>
      </p:sp>
    </p:spTree>
    <p:extLst>
      <p:ext uri="{BB962C8B-B14F-4D97-AF65-F5344CB8AC3E}">
        <p14:creationId xmlns:p14="http://schemas.microsoft.com/office/powerpoint/2010/main" val="1918861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98D99-B71E-4BD7-A37C-042D5DAF8E67}" type="slidenum">
              <a:rPr lang="en-GB" smtClean="0"/>
              <a:t>58</a:t>
            </a:fld>
            <a:endParaRPr lang="en-GB"/>
          </a:p>
        </p:txBody>
      </p:sp>
    </p:spTree>
    <p:extLst>
      <p:ext uri="{BB962C8B-B14F-4D97-AF65-F5344CB8AC3E}">
        <p14:creationId xmlns:p14="http://schemas.microsoft.com/office/powerpoint/2010/main" val="1875572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98D99-B71E-4BD7-A37C-042D5DAF8E67}" type="slidenum">
              <a:rPr lang="en-GB" smtClean="0"/>
              <a:t>59</a:t>
            </a:fld>
            <a:endParaRPr lang="en-GB"/>
          </a:p>
        </p:txBody>
      </p:sp>
    </p:spTree>
    <p:extLst>
      <p:ext uri="{BB962C8B-B14F-4D97-AF65-F5344CB8AC3E}">
        <p14:creationId xmlns:p14="http://schemas.microsoft.com/office/powerpoint/2010/main" val="1378547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98D99-B71E-4BD7-A37C-042D5DAF8E67}" type="slidenum">
              <a:rPr lang="en-GB" smtClean="0"/>
              <a:t>60</a:t>
            </a:fld>
            <a:endParaRPr lang="en-GB"/>
          </a:p>
        </p:txBody>
      </p:sp>
    </p:spTree>
    <p:extLst>
      <p:ext uri="{BB962C8B-B14F-4D97-AF65-F5344CB8AC3E}">
        <p14:creationId xmlns:p14="http://schemas.microsoft.com/office/powerpoint/2010/main" val="3453016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98D99-B71E-4BD7-A37C-042D5DAF8E67}" type="slidenum">
              <a:rPr lang="en-GB" smtClean="0"/>
              <a:t>6</a:t>
            </a:fld>
            <a:endParaRPr lang="en-GB"/>
          </a:p>
        </p:txBody>
      </p:sp>
    </p:spTree>
    <p:extLst>
      <p:ext uri="{BB962C8B-B14F-4D97-AF65-F5344CB8AC3E}">
        <p14:creationId xmlns:p14="http://schemas.microsoft.com/office/powerpoint/2010/main" val="2956302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98D99-B71E-4BD7-A37C-042D5DAF8E67}" type="slidenum">
              <a:rPr lang="en-GB" smtClean="0"/>
              <a:t>7</a:t>
            </a:fld>
            <a:endParaRPr lang="en-GB"/>
          </a:p>
        </p:txBody>
      </p:sp>
    </p:spTree>
    <p:extLst>
      <p:ext uri="{BB962C8B-B14F-4D97-AF65-F5344CB8AC3E}">
        <p14:creationId xmlns:p14="http://schemas.microsoft.com/office/powerpoint/2010/main" val="147417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F98D99-B71E-4BD7-A37C-042D5DAF8E67}" type="slidenum">
              <a:rPr lang="en-GB" smtClean="0"/>
              <a:t>8</a:t>
            </a:fld>
            <a:endParaRPr lang="en-GB"/>
          </a:p>
        </p:txBody>
      </p:sp>
    </p:spTree>
    <p:extLst>
      <p:ext uri="{BB962C8B-B14F-4D97-AF65-F5344CB8AC3E}">
        <p14:creationId xmlns:p14="http://schemas.microsoft.com/office/powerpoint/2010/main" val="2369606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5-10 mins</a:t>
            </a:r>
          </a:p>
        </p:txBody>
      </p:sp>
      <p:sp>
        <p:nvSpPr>
          <p:cNvPr id="4" name="Slide Number Placeholder 3"/>
          <p:cNvSpPr>
            <a:spLocks noGrp="1"/>
          </p:cNvSpPr>
          <p:nvPr>
            <p:ph type="sldNum" sz="quarter" idx="5"/>
          </p:nvPr>
        </p:nvSpPr>
        <p:spPr/>
        <p:txBody>
          <a:bodyPr/>
          <a:lstStyle/>
          <a:p>
            <a:fld id="{3EF98D99-B71E-4BD7-A37C-042D5DAF8E67}" type="slidenum">
              <a:rPr lang="en-GB" smtClean="0"/>
              <a:t>10</a:t>
            </a:fld>
            <a:endParaRPr lang="en-GB"/>
          </a:p>
        </p:txBody>
      </p:sp>
    </p:spTree>
    <p:extLst>
      <p:ext uri="{BB962C8B-B14F-4D97-AF65-F5344CB8AC3E}">
        <p14:creationId xmlns:p14="http://schemas.microsoft.com/office/powerpoint/2010/main" val="814751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live demo of the website</a:t>
            </a:r>
          </a:p>
        </p:txBody>
      </p:sp>
      <p:sp>
        <p:nvSpPr>
          <p:cNvPr id="4" name="Slide Number Placeholder 3"/>
          <p:cNvSpPr>
            <a:spLocks noGrp="1"/>
          </p:cNvSpPr>
          <p:nvPr>
            <p:ph type="sldNum" sz="quarter" idx="5"/>
          </p:nvPr>
        </p:nvSpPr>
        <p:spPr/>
        <p:txBody>
          <a:bodyPr/>
          <a:lstStyle/>
          <a:p>
            <a:fld id="{3EF98D99-B71E-4BD7-A37C-042D5DAF8E67}" type="slidenum">
              <a:rPr lang="en-GB" smtClean="0"/>
              <a:t>11</a:t>
            </a:fld>
            <a:endParaRPr lang="en-GB"/>
          </a:p>
        </p:txBody>
      </p:sp>
    </p:spTree>
    <p:extLst>
      <p:ext uri="{BB962C8B-B14F-4D97-AF65-F5344CB8AC3E}">
        <p14:creationId xmlns:p14="http://schemas.microsoft.com/office/powerpoint/2010/main" val="692338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a:t>
            </a:r>
            <a:r>
              <a:rPr lang="en-GB" err="1"/>
              <a:t>dont</a:t>
            </a:r>
            <a:r>
              <a:rPr lang="en-GB"/>
              <a:t> include the year in your email address!!!!</a:t>
            </a:r>
          </a:p>
        </p:txBody>
      </p:sp>
      <p:sp>
        <p:nvSpPr>
          <p:cNvPr id="4" name="Slide Number Placeholder 3"/>
          <p:cNvSpPr>
            <a:spLocks noGrp="1"/>
          </p:cNvSpPr>
          <p:nvPr>
            <p:ph type="sldNum" sz="quarter" idx="5"/>
          </p:nvPr>
        </p:nvSpPr>
        <p:spPr/>
        <p:txBody>
          <a:bodyPr/>
          <a:lstStyle/>
          <a:p>
            <a:fld id="{3EF98D99-B71E-4BD7-A37C-042D5DAF8E67}" type="slidenum">
              <a:rPr lang="en-GB" smtClean="0"/>
              <a:t>18</a:t>
            </a:fld>
            <a:endParaRPr lang="en-GB"/>
          </a:p>
        </p:txBody>
      </p:sp>
    </p:spTree>
    <p:extLst>
      <p:ext uri="{BB962C8B-B14F-4D97-AF65-F5344CB8AC3E}">
        <p14:creationId xmlns:p14="http://schemas.microsoft.com/office/powerpoint/2010/main" val="2476240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99B4-847A-FC1C-53D7-E4D84E5CC0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4AB44E-A28C-C539-C086-20FCFB67F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4C7D73-0FCC-CC7E-C8E6-8BD8E3437DF0}"/>
              </a:ext>
            </a:extLst>
          </p:cNvPr>
          <p:cNvSpPr>
            <a:spLocks noGrp="1"/>
          </p:cNvSpPr>
          <p:nvPr>
            <p:ph type="dt" sz="half" idx="10"/>
          </p:nvPr>
        </p:nvSpPr>
        <p:spPr/>
        <p:txBody>
          <a:bodyPr/>
          <a:lstStyle/>
          <a:p>
            <a:fld id="{D29B3DC7-0E20-47CF-8B02-03307B8F50A2}" type="datetimeFigureOut">
              <a:rPr lang="en-GB" smtClean="0"/>
              <a:t>27/06/2025</a:t>
            </a:fld>
            <a:endParaRPr lang="en-GB"/>
          </a:p>
        </p:txBody>
      </p:sp>
      <p:sp>
        <p:nvSpPr>
          <p:cNvPr id="5" name="Footer Placeholder 4">
            <a:extLst>
              <a:ext uri="{FF2B5EF4-FFF2-40B4-BE49-F238E27FC236}">
                <a16:creationId xmlns:a16="http://schemas.microsoft.com/office/drawing/2014/main" id="{4A5A87D0-6CE7-BA5F-C0B3-38A07B30A8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3A5089-3CF3-9934-34A1-01F79932C347}"/>
              </a:ext>
            </a:extLst>
          </p:cNvPr>
          <p:cNvSpPr>
            <a:spLocks noGrp="1"/>
          </p:cNvSpPr>
          <p:nvPr>
            <p:ph type="sldNum" sz="quarter" idx="12"/>
          </p:nvPr>
        </p:nvSpPr>
        <p:spPr/>
        <p:txBody>
          <a:bodyPr/>
          <a:lstStyle/>
          <a:p>
            <a:fld id="{D084A647-C2C4-4C17-AF6B-2AB7B5E0FC2D}" type="slidenum">
              <a:rPr lang="en-GB" smtClean="0"/>
              <a:t>‹#›</a:t>
            </a:fld>
            <a:endParaRPr lang="en-GB"/>
          </a:p>
        </p:txBody>
      </p:sp>
    </p:spTree>
    <p:extLst>
      <p:ext uri="{BB962C8B-B14F-4D97-AF65-F5344CB8AC3E}">
        <p14:creationId xmlns:p14="http://schemas.microsoft.com/office/powerpoint/2010/main" val="4265859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E82C9-7F32-8B4F-B83D-70AA7D7973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597386-072B-94D3-CCBC-335E42398D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3B408E-9190-9DA8-C758-3DB44B927483}"/>
              </a:ext>
            </a:extLst>
          </p:cNvPr>
          <p:cNvSpPr>
            <a:spLocks noGrp="1"/>
          </p:cNvSpPr>
          <p:nvPr>
            <p:ph type="dt" sz="half" idx="10"/>
          </p:nvPr>
        </p:nvSpPr>
        <p:spPr/>
        <p:txBody>
          <a:bodyPr/>
          <a:lstStyle/>
          <a:p>
            <a:fld id="{D29B3DC7-0E20-47CF-8B02-03307B8F50A2}" type="datetimeFigureOut">
              <a:rPr lang="en-GB" smtClean="0"/>
              <a:t>27/06/2025</a:t>
            </a:fld>
            <a:endParaRPr lang="en-GB"/>
          </a:p>
        </p:txBody>
      </p:sp>
      <p:sp>
        <p:nvSpPr>
          <p:cNvPr id="5" name="Footer Placeholder 4">
            <a:extLst>
              <a:ext uri="{FF2B5EF4-FFF2-40B4-BE49-F238E27FC236}">
                <a16:creationId xmlns:a16="http://schemas.microsoft.com/office/drawing/2014/main" id="{64C91C97-E336-8240-1EA7-B3CB7EECAB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1DDFD-A7A1-42EA-6BE8-2EF7165DE6DC}"/>
              </a:ext>
            </a:extLst>
          </p:cNvPr>
          <p:cNvSpPr>
            <a:spLocks noGrp="1"/>
          </p:cNvSpPr>
          <p:nvPr>
            <p:ph type="sldNum" sz="quarter" idx="12"/>
          </p:nvPr>
        </p:nvSpPr>
        <p:spPr/>
        <p:txBody>
          <a:bodyPr/>
          <a:lstStyle/>
          <a:p>
            <a:fld id="{D084A647-C2C4-4C17-AF6B-2AB7B5E0FC2D}" type="slidenum">
              <a:rPr lang="en-GB" smtClean="0"/>
              <a:t>‹#›</a:t>
            </a:fld>
            <a:endParaRPr lang="en-GB"/>
          </a:p>
        </p:txBody>
      </p:sp>
    </p:spTree>
    <p:extLst>
      <p:ext uri="{BB962C8B-B14F-4D97-AF65-F5344CB8AC3E}">
        <p14:creationId xmlns:p14="http://schemas.microsoft.com/office/powerpoint/2010/main" val="43757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F4968B-9A9D-B5E5-0410-7BF6CE3D3A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FF4092-1276-8679-1C20-81F612FB44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2992BD-0108-BA57-917B-5E79B1FA17E9}"/>
              </a:ext>
            </a:extLst>
          </p:cNvPr>
          <p:cNvSpPr>
            <a:spLocks noGrp="1"/>
          </p:cNvSpPr>
          <p:nvPr>
            <p:ph type="dt" sz="half" idx="10"/>
          </p:nvPr>
        </p:nvSpPr>
        <p:spPr/>
        <p:txBody>
          <a:bodyPr/>
          <a:lstStyle/>
          <a:p>
            <a:fld id="{D29B3DC7-0E20-47CF-8B02-03307B8F50A2}" type="datetimeFigureOut">
              <a:rPr lang="en-GB" smtClean="0"/>
              <a:t>27/06/2025</a:t>
            </a:fld>
            <a:endParaRPr lang="en-GB"/>
          </a:p>
        </p:txBody>
      </p:sp>
      <p:sp>
        <p:nvSpPr>
          <p:cNvPr id="5" name="Footer Placeholder 4">
            <a:extLst>
              <a:ext uri="{FF2B5EF4-FFF2-40B4-BE49-F238E27FC236}">
                <a16:creationId xmlns:a16="http://schemas.microsoft.com/office/drawing/2014/main" id="{064D7F6D-B4D5-E7D4-FEF8-9E78A10F92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30FD3C-946F-EDF1-86DE-0E756CF85A4A}"/>
              </a:ext>
            </a:extLst>
          </p:cNvPr>
          <p:cNvSpPr>
            <a:spLocks noGrp="1"/>
          </p:cNvSpPr>
          <p:nvPr>
            <p:ph type="sldNum" sz="quarter" idx="12"/>
          </p:nvPr>
        </p:nvSpPr>
        <p:spPr/>
        <p:txBody>
          <a:bodyPr/>
          <a:lstStyle/>
          <a:p>
            <a:fld id="{D084A647-C2C4-4C17-AF6B-2AB7B5E0FC2D}" type="slidenum">
              <a:rPr lang="en-GB" smtClean="0"/>
              <a:t>‹#›</a:t>
            </a:fld>
            <a:endParaRPr lang="en-GB"/>
          </a:p>
        </p:txBody>
      </p:sp>
    </p:spTree>
    <p:extLst>
      <p:ext uri="{BB962C8B-B14F-4D97-AF65-F5344CB8AC3E}">
        <p14:creationId xmlns:p14="http://schemas.microsoft.com/office/powerpoint/2010/main" val="1557586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5"/>
        <p:cNvGrpSpPr/>
        <p:nvPr/>
      </p:nvGrpSpPr>
      <p:grpSpPr>
        <a:xfrm>
          <a:off x="0" y="0"/>
          <a:ext cx="0" cy="0"/>
          <a:chOff x="0" y="0"/>
          <a:chExt cx="0" cy="0"/>
        </a:xfrm>
      </p:grpSpPr>
      <p:sp>
        <p:nvSpPr>
          <p:cNvPr id="186" name="Google Shape;186;p50"/>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87" name="Google Shape;187;p50"/>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8" name="Google Shape;188;p5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30461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9"/>
        <p:cNvGrpSpPr/>
        <p:nvPr/>
      </p:nvGrpSpPr>
      <p:grpSpPr>
        <a:xfrm>
          <a:off x="0" y="0"/>
          <a:ext cx="0" cy="0"/>
          <a:chOff x="0" y="0"/>
          <a:chExt cx="0" cy="0"/>
        </a:xfrm>
      </p:grpSpPr>
      <p:sp>
        <p:nvSpPr>
          <p:cNvPr id="190" name="Google Shape;190;p51"/>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91" name="Google Shape;191;p5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479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2"/>
        <p:cNvGrpSpPr/>
        <p:nvPr/>
      </p:nvGrpSpPr>
      <p:grpSpPr>
        <a:xfrm>
          <a:off x="0" y="0"/>
          <a:ext cx="0" cy="0"/>
          <a:chOff x="0" y="0"/>
          <a:chExt cx="0" cy="0"/>
        </a:xfrm>
      </p:grpSpPr>
      <p:sp>
        <p:nvSpPr>
          <p:cNvPr id="193" name="Google Shape;193;p52"/>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4" name="Google Shape;194;p52"/>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5" name="Google Shape;195;p5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85808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6"/>
        <p:cNvGrpSpPr/>
        <p:nvPr/>
      </p:nvGrpSpPr>
      <p:grpSpPr>
        <a:xfrm>
          <a:off x="0" y="0"/>
          <a:ext cx="0" cy="0"/>
          <a:chOff x="0" y="0"/>
          <a:chExt cx="0" cy="0"/>
        </a:xfrm>
      </p:grpSpPr>
      <p:sp>
        <p:nvSpPr>
          <p:cNvPr id="197" name="Google Shape;197;p53"/>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8" name="Google Shape;198;p53"/>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99" name="Google Shape;199;p53"/>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00" name="Google Shape;200;p5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04887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1"/>
        <p:cNvGrpSpPr/>
        <p:nvPr/>
      </p:nvGrpSpPr>
      <p:grpSpPr>
        <a:xfrm>
          <a:off x="0" y="0"/>
          <a:ext cx="0" cy="0"/>
          <a:chOff x="0" y="0"/>
          <a:chExt cx="0" cy="0"/>
        </a:xfrm>
      </p:grpSpPr>
      <p:sp>
        <p:nvSpPr>
          <p:cNvPr id="202" name="Google Shape;202;p5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3" name="Google Shape;203;p5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99222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04"/>
        <p:cNvGrpSpPr/>
        <p:nvPr/>
      </p:nvGrpSpPr>
      <p:grpSpPr>
        <a:xfrm>
          <a:off x="0" y="0"/>
          <a:ext cx="0" cy="0"/>
          <a:chOff x="0" y="0"/>
          <a:chExt cx="0" cy="0"/>
        </a:xfrm>
      </p:grpSpPr>
      <p:sp>
        <p:nvSpPr>
          <p:cNvPr id="205" name="Google Shape;205;p55"/>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6" name="Google Shape;206;p55"/>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07" name="Google Shape;207;p5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21042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08"/>
        <p:cNvGrpSpPr/>
        <p:nvPr/>
      </p:nvGrpSpPr>
      <p:grpSpPr>
        <a:xfrm>
          <a:off x="0" y="0"/>
          <a:ext cx="0" cy="0"/>
          <a:chOff x="0" y="0"/>
          <a:chExt cx="0" cy="0"/>
        </a:xfrm>
      </p:grpSpPr>
      <p:sp>
        <p:nvSpPr>
          <p:cNvPr id="209" name="Google Shape;209;p56"/>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10" name="Google Shape;210;p5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61046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11"/>
        <p:cNvGrpSpPr/>
        <p:nvPr/>
      </p:nvGrpSpPr>
      <p:grpSpPr>
        <a:xfrm>
          <a:off x="0" y="0"/>
          <a:ext cx="0" cy="0"/>
          <a:chOff x="0" y="0"/>
          <a:chExt cx="0" cy="0"/>
        </a:xfrm>
      </p:grpSpPr>
      <p:sp>
        <p:nvSpPr>
          <p:cNvPr id="212" name="Google Shape;212;p57"/>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57"/>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14" name="Google Shape;214;p57"/>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15" name="Google Shape;215;p57"/>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216" name="Google Shape;216;p5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3202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80B5-51F4-6AE4-8A4A-AED02C9C8F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8361BD-6F7C-B072-08B7-49226273B2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94B842-57E4-4F4E-EBFD-21CFF4EA25E3}"/>
              </a:ext>
            </a:extLst>
          </p:cNvPr>
          <p:cNvSpPr>
            <a:spLocks noGrp="1"/>
          </p:cNvSpPr>
          <p:nvPr>
            <p:ph type="dt" sz="half" idx="10"/>
          </p:nvPr>
        </p:nvSpPr>
        <p:spPr/>
        <p:txBody>
          <a:bodyPr/>
          <a:lstStyle/>
          <a:p>
            <a:fld id="{D29B3DC7-0E20-47CF-8B02-03307B8F50A2}" type="datetimeFigureOut">
              <a:rPr lang="en-GB" smtClean="0"/>
              <a:t>27/06/2025</a:t>
            </a:fld>
            <a:endParaRPr lang="en-GB"/>
          </a:p>
        </p:txBody>
      </p:sp>
      <p:sp>
        <p:nvSpPr>
          <p:cNvPr id="5" name="Footer Placeholder 4">
            <a:extLst>
              <a:ext uri="{FF2B5EF4-FFF2-40B4-BE49-F238E27FC236}">
                <a16:creationId xmlns:a16="http://schemas.microsoft.com/office/drawing/2014/main" id="{166E03EF-A064-BAA5-70B6-F5C7680867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5E20D3-49A3-4107-858A-2C8012DF0C18}"/>
              </a:ext>
            </a:extLst>
          </p:cNvPr>
          <p:cNvSpPr>
            <a:spLocks noGrp="1"/>
          </p:cNvSpPr>
          <p:nvPr>
            <p:ph type="sldNum" sz="quarter" idx="12"/>
          </p:nvPr>
        </p:nvSpPr>
        <p:spPr/>
        <p:txBody>
          <a:bodyPr/>
          <a:lstStyle/>
          <a:p>
            <a:fld id="{D084A647-C2C4-4C17-AF6B-2AB7B5E0FC2D}" type="slidenum">
              <a:rPr lang="en-GB" smtClean="0"/>
              <a:t>‹#›</a:t>
            </a:fld>
            <a:endParaRPr lang="en-GB"/>
          </a:p>
        </p:txBody>
      </p:sp>
    </p:spTree>
    <p:extLst>
      <p:ext uri="{BB962C8B-B14F-4D97-AF65-F5344CB8AC3E}">
        <p14:creationId xmlns:p14="http://schemas.microsoft.com/office/powerpoint/2010/main" val="748147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7"/>
        <p:cNvGrpSpPr/>
        <p:nvPr/>
      </p:nvGrpSpPr>
      <p:grpSpPr>
        <a:xfrm>
          <a:off x="0" y="0"/>
          <a:ext cx="0" cy="0"/>
          <a:chOff x="0" y="0"/>
          <a:chExt cx="0" cy="0"/>
        </a:xfrm>
      </p:grpSpPr>
      <p:sp>
        <p:nvSpPr>
          <p:cNvPr id="218" name="Google Shape;218;p58"/>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lvl1pPr>
          </a:lstStyle>
          <a:p>
            <a:endParaRPr/>
          </a:p>
        </p:txBody>
      </p:sp>
      <p:sp>
        <p:nvSpPr>
          <p:cNvPr id="219" name="Google Shape;219;p5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65848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20"/>
        <p:cNvGrpSpPr/>
        <p:nvPr/>
      </p:nvGrpSpPr>
      <p:grpSpPr>
        <a:xfrm>
          <a:off x="0" y="0"/>
          <a:ext cx="0" cy="0"/>
          <a:chOff x="0" y="0"/>
          <a:chExt cx="0" cy="0"/>
        </a:xfrm>
      </p:grpSpPr>
      <p:sp>
        <p:nvSpPr>
          <p:cNvPr id="221" name="Google Shape;221;p59"/>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22" name="Google Shape;222;p59"/>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SzPts val="1800"/>
              <a:buChar char="●"/>
              <a:defRPr/>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
        <p:nvSpPr>
          <p:cNvPr id="223" name="Google Shape;223;p5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74291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4"/>
        <p:cNvGrpSpPr/>
        <p:nvPr/>
      </p:nvGrpSpPr>
      <p:grpSpPr>
        <a:xfrm>
          <a:off x="0" y="0"/>
          <a:ext cx="0" cy="0"/>
          <a:chOff x="0" y="0"/>
          <a:chExt cx="0" cy="0"/>
        </a:xfrm>
      </p:grpSpPr>
      <p:sp>
        <p:nvSpPr>
          <p:cNvPr id="225" name="Google Shape;225;p6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05794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226"/>
        <p:cNvGrpSpPr/>
        <p:nvPr/>
      </p:nvGrpSpPr>
      <p:grpSpPr>
        <a:xfrm>
          <a:off x="0" y="0"/>
          <a:ext cx="0" cy="0"/>
          <a:chOff x="0" y="0"/>
          <a:chExt cx="0" cy="0"/>
        </a:xfrm>
      </p:grpSpPr>
      <p:sp>
        <p:nvSpPr>
          <p:cNvPr id="227" name="Google Shape;227;p61"/>
          <p:cNvSpPr txBox="1">
            <a:spLocks noGrp="1"/>
          </p:cNvSpPr>
          <p:nvPr>
            <p:ph type="sldNum" idx="12"/>
          </p:nvPr>
        </p:nvSpPr>
        <p:spPr>
          <a:xfrm>
            <a:off x="111950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69357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ck blank">
  <p:cSld name="Black blank">
    <p:bg>
      <p:bgPr>
        <a:solidFill>
          <a:srgbClr val="000000"/>
        </a:solidFill>
        <a:effectLst/>
      </p:bgPr>
    </p:bg>
    <p:spTree>
      <p:nvGrpSpPr>
        <p:cNvPr id="1" name="Shape 228"/>
        <p:cNvGrpSpPr/>
        <p:nvPr/>
      </p:nvGrpSpPr>
      <p:grpSpPr>
        <a:xfrm>
          <a:off x="0" y="0"/>
          <a:ext cx="0" cy="0"/>
          <a:chOff x="0" y="0"/>
          <a:chExt cx="0" cy="0"/>
        </a:xfrm>
      </p:grpSpPr>
    </p:spTree>
    <p:extLst>
      <p:ext uri="{BB962C8B-B14F-4D97-AF65-F5344CB8AC3E}">
        <p14:creationId xmlns:p14="http://schemas.microsoft.com/office/powerpoint/2010/main" val="2610405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17">
  <p:cSld name="Title slide 17">
    <p:spTree>
      <p:nvGrpSpPr>
        <p:cNvPr id="1" name="Shape 229"/>
        <p:cNvGrpSpPr/>
        <p:nvPr/>
      </p:nvGrpSpPr>
      <p:grpSpPr>
        <a:xfrm>
          <a:off x="0" y="0"/>
          <a:ext cx="0" cy="0"/>
          <a:chOff x="0" y="0"/>
          <a:chExt cx="0" cy="0"/>
        </a:xfrm>
      </p:grpSpPr>
      <p:sp>
        <p:nvSpPr>
          <p:cNvPr id="230" name="Google Shape;230;p63"/>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6933"/>
            </a:lvl1pPr>
            <a:lvl2pPr lvl="1" algn="ctr" rtl="0">
              <a:lnSpc>
                <a:spcPct val="100000"/>
              </a:lnSpc>
              <a:spcBef>
                <a:spcPts val="0"/>
              </a:spcBef>
              <a:spcAft>
                <a:spcPts val="0"/>
              </a:spcAft>
              <a:buSzPts val="5200"/>
              <a:buNone/>
              <a:defRPr sz="6933"/>
            </a:lvl2pPr>
            <a:lvl3pPr lvl="2" algn="ctr" rtl="0">
              <a:lnSpc>
                <a:spcPct val="100000"/>
              </a:lnSpc>
              <a:spcBef>
                <a:spcPts val="0"/>
              </a:spcBef>
              <a:spcAft>
                <a:spcPts val="0"/>
              </a:spcAft>
              <a:buSzPts val="5200"/>
              <a:buNone/>
              <a:defRPr sz="6933"/>
            </a:lvl3pPr>
            <a:lvl4pPr lvl="3" algn="ctr" rtl="0">
              <a:lnSpc>
                <a:spcPct val="100000"/>
              </a:lnSpc>
              <a:spcBef>
                <a:spcPts val="0"/>
              </a:spcBef>
              <a:spcAft>
                <a:spcPts val="0"/>
              </a:spcAft>
              <a:buSzPts val="5200"/>
              <a:buNone/>
              <a:defRPr sz="6933"/>
            </a:lvl4pPr>
            <a:lvl5pPr lvl="4" algn="ctr" rtl="0">
              <a:lnSpc>
                <a:spcPct val="100000"/>
              </a:lnSpc>
              <a:spcBef>
                <a:spcPts val="0"/>
              </a:spcBef>
              <a:spcAft>
                <a:spcPts val="0"/>
              </a:spcAft>
              <a:buSzPts val="5200"/>
              <a:buNone/>
              <a:defRPr sz="6933"/>
            </a:lvl5pPr>
            <a:lvl6pPr lvl="5" algn="ctr" rtl="0">
              <a:lnSpc>
                <a:spcPct val="100000"/>
              </a:lnSpc>
              <a:spcBef>
                <a:spcPts val="0"/>
              </a:spcBef>
              <a:spcAft>
                <a:spcPts val="0"/>
              </a:spcAft>
              <a:buSzPts val="5200"/>
              <a:buNone/>
              <a:defRPr sz="6933"/>
            </a:lvl6pPr>
            <a:lvl7pPr lvl="6" algn="ctr" rtl="0">
              <a:lnSpc>
                <a:spcPct val="100000"/>
              </a:lnSpc>
              <a:spcBef>
                <a:spcPts val="0"/>
              </a:spcBef>
              <a:spcAft>
                <a:spcPts val="0"/>
              </a:spcAft>
              <a:buSzPts val="5200"/>
              <a:buNone/>
              <a:defRPr sz="6933"/>
            </a:lvl7pPr>
            <a:lvl8pPr lvl="7" algn="ctr" rtl="0">
              <a:lnSpc>
                <a:spcPct val="100000"/>
              </a:lnSpc>
              <a:spcBef>
                <a:spcPts val="0"/>
              </a:spcBef>
              <a:spcAft>
                <a:spcPts val="0"/>
              </a:spcAft>
              <a:buSzPts val="5200"/>
              <a:buNone/>
              <a:defRPr sz="6933"/>
            </a:lvl8pPr>
            <a:lvl9pPr lvl="8" algn="ctr" rtl="0">
              <a:lnSpc>
                <a:spcPct val="100000"/>
              </a:lnSpc>
              <a:spcBef>
                <a:spcPts val="0"/>
              </a:spcBef>
              <a:spcAft>
                <a:spcPts val="0"/>
              </a:spcAft>
              <a:buSzPts val="5200"/>
              <a:buNone/>
              <a:defRPr sz="6933"/>
            </a:lvl9pPr>
          </a:lstStyle>
          <a:p>
            <a:endParaRPr/>
          </a:p>
        </p:txBody>
      </p:sp>
      <p:sp>
        <p:nvSpPr>
          <p:cNvPr id="231" name="Google Shape;231;p63"/>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2" name="Google Shape;232;p6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9000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1" type="title">
  <p:cSld name="Title slide 1">
    <p:spTree>
      <p:nvGrpSpPr>
        <p:cNvPr id="1" name="Shape 113"/>
        <p:cNvGrpSpPr/>
        <p:nvPr/>
      </p:nvGrpSpPr>
      <p:grpSpPr>
        <a:xfrm>
          <a:off x="0" y="0"/>
          <a:ext cx="0" cy="0"/>
          <a:chOff x="0" y="0"/>
          <a:chExt cx="0" cy="0"/>
        </a:xfrm>
      </p:grpSpPr>
      <p:sp>
        <p:nvSpPr>
          <p:cNvPr id="114" name="Google Shape;114;p32"/>
          <p:cNvSpPr/>
          <p:nvPr/>
        </p:nvSpPr>
        <p:spPr>
          <a:xfrm>
            <a:off x="0" y="0"/>
            <a:ext cx="12192000" cy="6858000"/>
          </a:xfrm>
          <a:prstGeom prst="rect">
            <a:avLst/>
          </a:prstGeom>
          <a:solidFill>
            <a:srgbClr val="1616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2"/>
          <p:cNvSpPr txBox="1">
            <a:spLocks noGrp="1"/>
          </p:cNvSpPr>
          <p:nvPr>
            <p:ph type="title"/>
          </p:nvPr>
        </p:nvSpPr>
        <p:spPr>
          <a:xfrm>
            <a:off x="415600" y="3746533"/>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267"/>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endParaRPr/>
          </a:p>
        </p:txBody>
      </p:sp>
      <p:pic>
        <p:nvPicPr>
          <p:cNvPr id="116" name="Google Shape;116;p32"/>
          <p:cNvPicPr preferRelativeResize="0"/>
          <p:nvPr/>
        </p:nvPicPr>
        <p:blipFill>
          <a:blip r:embed="rId2">
            <a:alphaModFix/>
          </a:blip>
          <a:stretch>
            <a:fillRect/>
          </a:stretch>
        </p:blipFill>
        <p:spPr>
          <a:xfrm>
            <a:off x="5293134" y="1823267"/>
            <a:ext cx="1605732" cy="1605732"/>
          </a:xfrm>
          <a:prstGeom prst="rect">
            <a:avLst/>
          </a:prstGeom>
          <a:noFill/>
          <a:ln>
            <a:noFill/>
          </a:ln>
        </p:spPr>
      </p:pic>
    </p:spTree>
    <p:extLst>
      <p:ext uri="{BB962C8B-B14F-4D97-AF65-F5344CB8AC3E}">
        <p14:creationId xmlns:p14="http://schemas.microsoft.com/office/powerpoint/2010/main" val="1175414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7"/>
        <p:cNvGrpSpPr/>
        <p:nvPr/>
      </p:nvGrpSpPr>
      <p:grpSpPr>
        <a:xfrm>
          <a:off x="0" y="0"/>
          <a:ext cx="0" cy="0"/>
          <a:chOff x="0" y="0"/>
          <a:chExt cx="0" cy="0"/>
        </a:xfrm>
      </p:grpSpPr>
      <p:sp>
        <p:nvSpPr>
          <p:cNvPr id="118" name="Google Shape;118;p33"/>
          <p:cNvSpPr/>
          <p:nvPr/>
        </p:nvSpPr>
        <p:spPr>
          <a:xfrm>
            <a:off x="0" y="0"/>
            <a:ext cx="12192000" cy="6858000"/>
          </a:xfrm>
          <a:prstGeom prst="rect">
            <a:avLst/>
          </a:prstGeom>
          <a:solidFill>
            <a:srgbClr val="1616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33"/>
          <p:cNvSpPr txBox="1">
            <a:spLocks noGrp="1"/>
          </p:cNvSpPr>
          <p:nvPr>
            <p:ph type="title"/>
          </p:nvPr>
        </p:nvSpPr>
        <p:spPr>
          <a:xfrm>
            <a:off x="762000" y="3429000"/>
            <a:ext cx="8738800" cy="1171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Font typeface="Poppins SemiBold"/>
              <a:buNone/>
              <a:defRPr>
                <a:latin typeface="Poppins SemiBold"/>
                <a:ea typeface="Poppins SemiBold"/>
                <a:cs typeface="Poppins SemiBold"/>
                <a:sym typeface="Poppins SemiBold"/>
              </a:defRPr>
            </a:lvl2pPr>
            <a:lvl3pPr lvl="2" rtl="0">
              <a:spcBef>
                <a:spcPts val="0"/>
              </a:spcBef>
              <a:spcAft>
                <a:spcPts val="0"/>
              </a:spcAft>
              <a:buSzPts val="2800"/>
              <a:buFont typeface="Poppins SemiBold"/>
              <a:buNone/>
              <a:defRPr>
                <a:latin typeface="Poppins SemiBold"/>
                <a:ea typeface="Poppins SemiBold"/>
                <a:cs typeface="Poppins SemiBold"/>
                <a:sym typeface="Poppins SemiBold"/>
              </a:defRPr>
            </a:lvl3pPr>
            <a:lvl4pPr lvl="3" rtl="0">
              <a:spcBef>
                <a:spcPts val="0"/>
              </a:spcBef>
              <a:spcAft>
                <a:spcPts val="0"/>
              </a:spcAft>
              <a:buSzPts val="2800"/>
              <a:buFont typeface="Poppins SemiBold"/>
              <a:buNone/>
              <a:defRPr>
                <a:latin typeface="Poppins SemiBold"/>
                <a:ea typeface="Poppins SemiBold"/>
                <a:cs typeface="Poppins SemiBold"/>
                <a:sym typeface="Poppins SemiBold"/>
              </a:defRPr>
            </a:lvl4pPr>
            <a:lvl5pPr lvl="4" rtl="0">
              <a:spcBef>
                <a:spcPts val="0"/>
              </a:spcBef>
              <a:spcAft>
                <a:spcPts val="0"/>
              </a:spcAft>
              <a:buSzPts val="2800"/>
              <a:buFont typeface="Poppins SemiBold"/>
              <a:buNone/>
              <a:defRPr>
                <a:latin typeface="Poppins SemiBold"/>
                <a:ea typeface="Poppins SemiBold"/>
                <a:cs typeface="Poppins SemiBold"/>
                <a:sym typeface="Poppins SemiBold"/>
              </a:defRPr>
            </a:lvl5pPr>
            <a:lvl6pPr lvl="5" rtl="0">
              <a:spcBef>
                <a:spcPts val="0"/>
              </a:spcBef>
              <a:spcAft>
                <a:spcPts val="0"/>
              </a:spcAft>
              <a:buSzPts val="2800"/>
              <a:buFont typeface="Poppins SemiBold"/>
              <a:buNone/>
              <a:defRPr>
                <a:latin typeface="Poppins SemiBold"/>
                <a:ea typeface="Poppins SemiBold"/>
                <a:cs typeface="Poppins SemiBold"/>
                <a:sym typeface="Poppins SemiBold"/>
              </a:defRPr>
            </a:lvl6pPr>
            <a:lvl7pPr lvl="6" rtl="0">
              <a:spcBef>
                <a:spcPts val="0"/>
              </a:spcBef>
              <a:spcAft>
                <a:spcPts val="0"/>
              </a:spcAft>
              <a:buSzPts val="2800"/>
              <a:buFont typeface="Poppins SemiBold"/>
              <a:buNone/>
              <a:defRPr>
                <a:latin typeface="Poppins SemiBold"/>
                <a:ea typeface="Poppins SemiBold"/>
                <a:cs typeface="Poppins SemiBold"/>
                <a:sym typeface="Poppins SemiBold"/>
              </a:defRPr>
            </a:lvl7pPr>
            <a:lvl8pPr lvl="7" rtl="0">
              <a:spcBef>
                <a:spcPts val="0"/>
              </a:spcBef>
              <a:spcAft>
                <a:spcPts val="0"/>
              </a:spcAft>
              <a:buSzPts val="2800"/>
              <a:buFont typeface="Poppins SemiBold"/>
              <a:buNone/>
              <a:defRPr>
                <a:latin typeface="Poppins SemiBold"/>
                <a:ea typeface="Poppins SemiBold"/>
                <a:cs typeface="Poppins SemiBold"/>
                <a:sym typeface="Poppins SemiBold"/>
              </a:defRPr>
            </a:lvl8pPr>
            <a:lvl9pPr lvl="8" rtl="0">
              <a:spcBef>
                <a:spcPts val="0"/>
              </a:spcBef>
              <a:spcAft>
                <a:spcPts val="0"/>
              </a:spcAft>
              <a:buSzPts val="2800"/>
              <a:buFont typeface="Poppins SemiBold"/>
              <a:buNone/>
              <a:defRPr>
                <a:latin typeface="Poppins SemiBold"/>
                <a:ea typeface="Poppins SemiBold"/>
                <a:cs typeface="Poppins SemiBold"/>
                <a:sym typeface="Poppins SemiBold"/>
              </a:defRPr>
            </a:lvl9pPr>
          </a:lstStyle>
          <a:p>
            <a:endParaRPr/>
          </a:p>
        </p:txBody>
      </p:sp>
      <p:pic>
        <p:nvPicPr>
          <p:cNvPr id="120" name="Google Shape;120;p33"/>
          <p:cNvPicPr preferRelativeResize="0"/>
          <p:nvPr/>
        </p:nvPicPr>
        <p:blipFill>
          <a:blip r:embed="rId2">
            <a:alphaModFix/>
          </a:blip>
          <a:stretch>
            <a:fillRect/>
          </a:stretch>
        </p:blipFill>
        <p:spPr>
          <a:xfrm>
            <a:off x="899634" y="1635001"/>
            <a:ext cx="1171599" cy="1171599"/>
          </a:xfrm>
          <a:prstGeom prst="rect">
            <a:avLst/>
          </a:prstGeom>
          <a:noFill/>
          <a:ln>
            <a:noFill/>
          </a:ln>
        </p:spPr>
      </p:pic>
    </p:spTree>
    <p:extLst>
      <p:ext uri="{BB962C8B-B14F-4D97-AF65-F5344CB8AC3E}">
        <p14:creationId xmlns:p14="http://schemas.microsoft.com/office/powerpoint/2010/main" val="3631941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roduct Mock up" type="twoColTx">
  <p:cSld name="Product Mock up">
    <p:spTree>
      <p:nvGrpSpPr>
        <p:cNvPr id="1" name="Shape 121"/>
        <p:cNvGrpSpPr/>
        <p:nvPr/>
      </p:nvGrpSpPr>
      <p:grpSpPr>
        <a:xfrm>
          <a:off x="0" y="0"/>
          <a:ext cx="0" cy="0"/>
          <a:chOff x="0" y="0"/>
          <a:chExt cx="0" cy="0"/>
        </a:xfrm>
      </p:grpSpPr>
      <p:sp>
        <p:nvSpPr>
          <p:cNvPr id="122" name="Google Shape;122;p34"/>
          <p:cNvSpPr txBox="1">
            <a:spLocks noGrp="1"/>
          </p:cNvSpPr>
          <p:nvPr>
            <p:ph type="title"/>
          </p:nvPr>
        </p:nvSpPr>
        <p:spPr>
          <a:xfrm>
            <a:off x="762000" y="647233"/>
            <a:ext cx="1075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3" name="Google Shape;123;p34"/>
          <p:cNvSpPr txBox="1">
            <a:spLocks noGrp="1"/>
          </p:cNvSpPr>
          <p:nvPr>
            <p:ph type="body" idx="1"/>
          </p:nvPr>
        </p:nvSpPr>
        <p:spPr>
          <a:xfrm>
            <a:off x="1131100" y="1536633"/>
            <a:ext cx="5333200" cy="4555200"/>
          </a:xfrm>
          <a:prstGeom prst="rect">
            <a:avLst/>
          </a:prstGeom>
          <a:noFill/>
          <a:ln>
            <a:noFill/>
          </a:ln>
        </p:spPr>
        <p:txBody>
          <a:bodyPr spcFirstLastPara="1" wrap="square" lIns="91425" tIns="91425" rIns="91425" bIns="91425" anchor="ctr" anchorCtr="0">
            <a:no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24" name="Google Shape;124;p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25" name="Google Shape;125;p34"/>
          <p:cNvSpPr>
            <a:spLocks noGrp="1"/>
          </p:cNvSpPr>
          <p:nvPr>
            <p:ph type="pic" idx="2"/>
          </p:nvPr>
        </p:nvSpPr>
        <p:spPr>
          <a:xfrm>
            <a:off x="7573500" y="2025000"/>
            <a:ext cx="3723200" cy="4066800"/>
          </a:xfrm>
          <a:prstGeom prst="roundRect">
            <a:avLst>
              <a:gd name="adj" fmla="val 7614"/>
            </a:avLst>
          </a:prstGeom>
          <a:noFill/>
          <a:ln>
            <a:noFill/>
          </a:ln>
        </p:spPr>
      </p:sp>
    </p:spTree>
    <p:extLst>
      <p:ext uri="{BB962C8B-B14F-4D97-AF65-F5344CB8AC3E}">
        <p14:creationId xmlns:p14="http://schemas.microsoft.com/office/powerpoint/2010/main" val="2009043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only Black">
  <p:cSld name="Text only Black">
    <p:spTree>
      <p:nvGrpSpPr>
        <p:cNvPr id="1" name="Shape 129"/>
        <p:cNvGrpSpPr/>
        <p:nvPr/>
      </p:nvGrpSpPr>
      <p:grpSpPr>
        <a:xfrm>
          <a:off x="0" y="0"/>
          <a:ext cx="0" cy="0"/>
          <a:chOff x="0" y="0"/>
          <a:chExt cx="0" cy="0"/>
        </a:xfrm>
      </p:grpSpPr>
      <p:sp>
        <p:nvSpPr>
          <p:cNvPr id="130" name="Google Shape;130;p36"/>
          <p:cNvSpPr txBox="1">
            <a:spLocks noGrp="1"/>
          </p:cNvSpPr>
          <p:nvPr>
            <p:ph type="title"/>
          </p:nvPr>
        </p:nvSpPr>
        <p:spPr>
          <a:xfrm>
            <a:off x="762000" y="647233"/>
            <a:ext cx="1075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1" name="Google Shape;131;p36"/>
          <p:cNvSpPr txBox="1">
            <a:spLocks noGrp="1"/>
          </p:cNvSpPr>
          <p:nvPr>
            <p:ph type="body" idx="1"/>
          </p:nvPr>
        </p:nvSpPr>
        <p:spPr>
          <a:xfrm>
            <a:off x="1144600" y="1536633"/>
            <a:ext cx="10506000" cy="4555200"/>
          </a:xfrm>
          <a:prstGeom prst="rect">
            <a:avLst/>
          </a:prstGeom>
          <a:noFill/>
          <a:ln>
            <a:noFill/>
          </a:ln>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32" name="Google Shape;132;p3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803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092AC-AB07-ECD9-2D7E-B1538E988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C25EB9-BB37-94D5-523A-085172C03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EA65F8-077D-7660-9135-78A2F088EDB2}"/>
              </a:ext>
            </a:extLst>
          </p:cNvPr>
          <p:cNvSpPr>
            <a:spLocks noGrp="1"/>
          </p:cNvSpPr>
          <p:nvPr>
            <p:ph type="dt" sz="half" idx="10"/>
          </p:nvPr>
        </p:nvSpPr>
        <p:spPr/>
        <p:txBody>
          <a:bodyPr/>
          <a:lstStyle/>
          <a:p>
            <a:fld id="{D29B3DC7-0E20-47CF-8B02-03307B8F50A2}" type="datetimeFigureOut">
              <a:rPr lang="en-GB" smtClean="0"/>
              <a:t>27/06/2025</a:t>
            </a:fld>
            <a:endParaRPr lang="en-GB"/>
          </a:p>
        </p:txBody>
      </p:sp>
      <p:sp>
        <p:nvSpPr>
          <p:cNvPr id="5" name="Footer Placeholder 4">
            <a:extLst>
              <a:ext uri="{FF2B5EF4-FFF2-40B4-BE49-F238E27FC236}">
                <a16:creationId xmlns:a16="http://schemas.microsoft.com/office/drawing/2014/main" id="{7C140A63-72B7-018E-E598-789EAD0C28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700FB9-E2D8-C821-AAEE-46B17AC13DC8}"/>
              </a:ext>
            </a:extLst>
          </p:cNvPr>
          <p:cNvSpPr>
            <a:spLocks noGrp="1"/>
          </p:cNvSpPr>
          <p:nvPr>
            <p:ph type="sldNum" sz="quarter" idx="12"/>
          </p:nvPr>
        </p:nvSpPr>
        <p:spPr/>
        <p:txBody>
          <a:bodyPr/>
          <a:lstStyle/>
          <a:p>
            <a:fld id="{D084A647-C2C4-4C17-AF6B-2AB7B5E0FC2D}" type="slidenum">
              <a:rPr lang="en-GB" smtClean="0"/>
              <a:t>‹#›</a:t>
            </a:fld>
            <a:endParaRPr lang="en-GB"/>
          </a:p>
        </p:txBody>
      </p:sp>
    </p:spTree>
    <p:extLst>
      <p:ext uri="{BB962C8B-B14F-4D97-AF65-F5344CB8AC3E}">
        <p14:creationId xmlns:p14="http://schemas.microsoft.com/office/powerpoint/2010/main" val="2159677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only Pink">
  <p:cSld name="Text only Pink">
    <p:bg>
      <p:bgPr>
        <a:solidFill>
          <a:srgbClr val="F5BCD2"/>
        </a:solidFill>
        <a:effectLst/>
      </p:bgPr>
    </p:bg>
    <p:spTree>
      <p:nvGrpSpPr>
        <p:cNvPr id="1" name="Shape 133"/>
        <p:cNvGrpSpPr/>
        <p:nvPr/>
      </p:nvGrpSpPr>
      <p:grpSpPr>
        <a:xfrm>
          <a:off x="0" y="0"/>
          <a:ext cx="0" cy="0"/>
          <a:chOff x="0" y="0"/>
          <a:chExt cx="0" cy="0"/>
        </a:xfrm>
      </p:grpSpPr>
      <p:sp>
        <p:nvSpPr>
          <p:cNvPr id="134" name="Google Shape;134;p37"/>
          <p:cNvSpPr txBox="1">
            <a:spLocks noGrp="1"/>
          </p:cNvSpPr>
          <p:nvPr>
            <p:ph type="title"/>
          </p:nvPr>
        </p:nvSpPr>
        <p:spPr>
          <a:xfrm>
            <a:off x="762000" y="647233"/>
            <a:ext cx="1075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 name="Google Shape;135;p37"/>
          <p:cNvSpPr txBox="1">
            <a:spLocks noGrp="1"/>
          </p:cNvSpPr>
          <p:nvPr>
            <p:ph type="body" idx="1"/>
          </p:nvPr>
        </p:nvSpPr>
        <p:spPr>
          <a:xfrm>
            <a:off x="1144600" y="1536633"/>
            <a:ext cx="10506000" cy="4555200"/>
          </a:xfrm>
          <a:prstGeom prst="rect">
            <a:avLst/>
          </a:prstGeom>
          <a:noFill/>
          <a:ln>
            <a:noFill/>
          </a:ln>
        </p:spPr>
        <p:txBody>
          <a:bodyPr spcFirstLastPara="1" wrap="square" lIns="91425" tIns="91425" rIns="91425" bIns="91425" anchor="ctr" anchorCtr="0">
            <a:no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0096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Slide Pink">
  <p:cSld name="Blank Slide Pink">
    <p:bg>
      <p:bgPr>
        <a:solidFill>
          <a:srgbClr val="F5BCD2"/>
        </a:solidFill>
        <a:effectLst/>
      </p:bgPr>
    </p:bg>
    <p:spTree>
      <p:nvGrpSpPr>
        <p:cNvPr id="1" name="Shape 136"/>
        <p:cNvGrpSpPr/>
        <p:nvPr/>
      </p:nvGrpSpPr>
      <p:grpSpPr>
        <a:xfrm>
          <a:off x="0" y="0"/>
          <a:ext cx="0" cy="0"/>
          <a:chOff x="0" y="0"/>
          <a:chExt cx="0" cy="0"/>
        </a:xfrm>
      </p:grpSpPr>
      <p:sp>
        <p:nvSpPr>
          <p:cNvPr id="137" name="Google Shape;137;p38"/>
          <p:cNvSpPr txBox="1">
            <a:spLocks noGrp="1"/>
          </p:cNvSpPr>
          <p:nvPr>
            <p:ph type="title"/>
          </p:nvPr>
        </p:nvSpPr>
        <p:spPr>
          <a:xfrm>
            <a:off x="762000" y="647233"/>
            <a:ext cx="1075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7253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old bullet points">
  <p:cSld name="Bold bullet points">
    <p:spTree>
      <p:nvGrpSpPr>
        <p:cNvPr id="1" name="Shape 138"/>
        <p:cNvGrpSpPr/>
        <p:nvPr/>
      </p:nvGrpSpPr>
      <p:grpSpPr>
        <a:xfrm>
          <a:off x="0" y="0"/>
          <a:ext cx="0" cy="0"/>
          <a:chOff x="0" y="0"/>
          <a:chExt cx="0" cy="0"/>
        </a:xfrm>
      </p:grpSpPr>
      <p:sp>
        <p:nvSpPr>
          <p:cNvPr id="139" name="Google Shape;139;p39"/>
          <p:cNvSpPr txBox="1">
            <a:spLocks noGrp="1"/>
          </p:cNvSpPr>
          <p:nvPr>
            <p:ph type="title"/>
          </p:nvPr>
        </p:nvSpPr>
        <p:spPr>
          <a:xfrm>
            <a:off x="762000" y="647233"/>
            <a:ext cx="1075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0" name="Google Shape;140;p39"/>
          <p:cNvSpPr txBox="1">
            <a:spLocks noGrp="1"/>
          </p:cNvSpPr>
          <p:nvPr>
            <p:ph type="body" idx="1"/>
          </p:nvPr>
        </p:nvSpPr>
        <p:spPr>
          <a:xfrm>
            <a:off x="5008000" y="2187233"/>
            <a:ext cx="4361200" cy="3401600"/>
          </a:xfrm>
          <a:prstGeom prst="rect">
            <a:avLst/>
          </a:prstGeom>
          <a:noFill/>
          <a:ln>
            <a:noFill/>
          </a:ln>
        </p:spPr>
        <p:txBody>
          <a:bodyPr spcFirstLastPara="1" wrap="square" lIns="91425" tIns="91425" rIns="91425" bIns="91425" anchor="ctr" anchorCtr="0">
            <a:no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41" name="Google Shape;141;p3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42" name="Google Shape;142;p39"/>
          <p:cNvSpPr txBox="1">
            <a:spLocks noGrp="1"/>
          </p:cNvSpPr>
          <p:nvPr>
            <p:ph type="body" idx="2"/>
          </p:nvPr>
        </p:nvSpPr>
        <p:spPr>
          <a:xfrm>
            <a:off x="843000" y="2187233"/>
            <a:ext cx="3301600" cy="3401600"/>
          </a:xfrm>
          <a:prstGeom prst="rect">
            <a:avLst/>
          </a:prstGeom>
          <a:noFill/>
          <a:ln>
            <a:noFill/>
          </a:ln>
        </p:spPr>
        <p:txBody>
          <a:bodyPr spcFirstLastPara="1" wrap="square" lIns="91425" tIns="91425" rIns="91425" bIns="91425" anchor="ctr" anchorCtr="0">
            <a:no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43" name="Google Shape;143;p39"/>
          <p:cNvSpPr>
            <a:spLocks noGrp="1"/>
          </p:cNvSpPr>
          <p:nvPr>
            <p:ph type="pic" idx="3"/>
          </p:nvPr>
        </p:nvSpPr>
        <p:spPr>
          <a:xfrm>
            <a:off x="9642100" y="1606500"/>
            <a:ext cx="3301600" cy="4066800"/>
          </a:xfrm>
          <a:prstGeom prst="roundRect">
            <a:avLst>
              <a:gd name="adj" fmla="val 7614"/>
            </a:avLst>
          </a:prstGeom>
          <a:noFill/>
          <a:ln>
            <a:noFill/>
          </a:ln>
        </p:spPr>
      </p:sp>
    </p:spTree>
    <p:extLst>
      <p:ext uri="{BB962C8B-B14F-4D97-AF65-F5344CB8AC3E}">
        <p14:creationId xmlns:p14="http://schemas.microsoft.com/office/powerpoint/2010/main" val="41539119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roduct Mock up White">
  <p:cSld name="Product Mock up White">
    <p:bg>
      <p:bgPr>
        <a:solidFill>
          <a:srgbClr val="FAFAFA"/>
        </a:solidFill>
        <a:effectLst/>
      </p:bgPr>
    </p:bg>
    <p:spTree>
      <p:nvGrpSpPr>
        <p:cNvPr id="1" name="Shape 144"/>
        <p:cNvGrpSpPr/>
        <p:nvPr/>
      </p:nvGrpSpPr>
      <p:grpSpPr>
        <a:xfrm>
          <a:off x="0" y="0"/>
          <a:ext cx="0" cy="0"/>
          <a:chOff x="0" y="0"/>
          <a:chExt cx="0" cy="0"/>
        </a:xfrm>
      </p:grpSpPr>
      <p:sp>
        <p:nvSpPr>
          <p:cNvPr id="145" name="Google Shape;145;p40"/>
          <p:cNvSpPr/>
          <p:nvPr/>
        </p:nvSpPr>
        <p:spPr>
          <a:xfrm>
            <a:off x="0" y="-13500"/>
            <a:ext cx="12192000" cy="6858000"/>
          </a:xfrm>
          <a:prstGeom prst="rect">
            <a:avLst/>
          </a:prstGeom>
          <a:solidFill>
            <a:srgbClr val="FAFA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40"/>
          <p:cNvSpPr txBox="1">
            <a:spLocks noGrp="1"/>
          </p:cNvSpPr>
          <p:nvPr>
            <p:ph type="title"/>
          </p:nvPr>
        </p:nvSpPr>
        <p:spPr>
          <a:xfrm>
            <a:off x="762000" y="647233"/>
            <a:ext cx="10752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6161F"/>
              </a:buClr>
              <a:buSzPts val="2800"/>
              <a:buNone/>
              <a:defRPr>
                <a:solidFill>
                  <a:srgbClr val="16161F"/>
                </a:solidFill>
              </a:defRPr>
            </a:lvl1pPr>
            <a:lvl2pPr lvl="1" rtl="0">
              <a:spcBef>
                <a:spcPts val="0"/>
              </a:spcBef>
              <a:spcAft>
                <a:spcPts val="0"/>
              </a:spcAft>
              <a:buClr>
                <a:srgbClr val="16161F"/>
              </a:buClr>
              <a:buSzPts val="2800"/>
              <a:buNone/>
              <a:defRPr>
                <a:solidFill>
                  <a:srgbClr val="16161F"/>
                </a:solidFill>
              </a:defRPr>
            </a:lvl2pPr>
            <a:lvl3pPr lvl="2" rtl="0">
              <a:spcBef>
                <a:spcPts val="0"/>
              </a:spcBef>
              <a:spcAft>
                <a:spcPts val="0"/>
              </a:spcAft>
              <a:buClr>
                <a:srgbClr val="16161F"/>
              </a:buClr>
              <a:buSzPts val="2800"/>
              <a:buNone/>
              <a:defRPr>
                <a:solidFill>
                  <a:srgbClr val="16161F"/>
                </a:solidFill>
              </a:defRPr>
            </a:lvl3pPr>
            <a:lvl4pPr lvl="3" rtl="0">
              <a:spcBef>
                <a:spcPts val="0"/>
              </a:spcBef>
              <a:spcAft>
                <a:spcPts val="0"/>
              </a:spcAft>
              <a:buClr>
                <a:srgbClr val="16161F"/>
              </a:buClr>
              <a:buSzPts val="2800"/>
              <a:buNone/>
              <a:defRPr>
                <a:solidFill>
                  <a:srgbClr val="16161F"/>
                </a:solidFill>
              </a:defRPr>
            </a:lvl4pPr>
            <a:lvl5pPr lvl="4" rtl="0">
              <a:spcBef>
                <a:spcPts val="0"/>
              </a:spcBef>
              <a:spcAft>
                <a:spcPts val="0"/>
              </a:spcAft>
              <a:buClr>
                <a:srgbClr val="16161F"/>
              </a:buClr>
              <a:buSzPts val="2800"/>
              <a:buNone/>
              <a:defRPr>
                <a:solidFill>
                  <a:srgbClr val="16161F"/>
                </a:solidFill>
              </a:defRPr>
            </a:lvl5pPr>
            <a:lvl6pPr lvl="5" rtl="0">
              <a:spcBef>
                <a:spcPts val="0"/>
              </a:spcBef>
              <a:spcAft>
                <a:spcPts val="0"/>
              </a:spcAft>
              <a:buClr>
                <a:srgbClr val="16161F"/>
              </a:buClr>
              <a:buSzPts val="2800"/>
              <a:buNone/>
              <a:defRPr>
                <a:solidFill>
                  <a:srgbClr val="16161F"/>
                </a:solidFill>
              </a:defRPr>
            </a:lvl6pPr>
            <a:lvl7pPr lvl="6" rtl="0">
              <a:spcBef>
                <a:spcPts val="0"/>
              </a:spcBef>
              <a:spcAft>
                <a:spcPts val="0"/>
              </a:spcAft>
              <a:buClr>
                <a:srgbClr val="16161F"/>
              </a:buClr>
              <a:buSzPts val="2800"/>
              <a:buNone/>
              <a:defRPr>
                <a:solidFill>
                  <a:srgbClr val="16161F"/>
                </a:solidFill>
              </a:defRPr>
            </a:lvl7pPr>
            <a:lvl8pPr lvl="7" rtl="0">
              <a:spcBef>
                <a:spcPts val="0"/>
              </a:spcBef>
              <a:spcAft>
                <a:spcPts val="0"/>
              </a:spcAft>
              <a:buClr>
                <a:srgbClr val="16161F"/>
              </a:buClr>
              <a:buSzPts val="2800"/>
              <a:buNone/>
              <a:defRPr>
                <a:solidFill>
                  <a:srgbClr val="16161F"/>
                </a:solidFill>
              </a:defRPr>
            </a:lvl8pPr>
            <a:lvl9pPr lvl="8" rtl="0">
              <a:spcBef>
                <a:spcPts val="0"/>
              </a:spcBef>
              <a:spcAft>
                <a:spcPts val="0"/>
              </a:spcAft>
              <a:buClr>
                <a:srgbClr val="16161F"/>
              </a:buClr>
              <a:buSzPts val="2800"/>
              <a:buNone/>
              <a:defRPr>
                <a:solidFill>
                  <a:srgbClr val="16161F"/>
                </a:solidFill>
              </a:defRPr>
            </a:lvl9pPr>
          </a:lstStyle>
          <a:p>
            <a:endParaRPr/>
          </a:p>
        </p:txBody>
      </p:sp>
      <p:sp>
        <p:nvSpPr>
          <p:cNvPr id="147" name="Google Shape;147;p40"/>
          <p:cNvSpPr txBox="1">
            <a:spLocks noGrp="1"/>
          </p:cNvSpPr>
          <p:nvPr>
            <p:ph type="body" idx="1"/>
          </p:nvPr>
        </p:nvSpPr>
        <p:spPr>
          <a:xfrm>
            <a:off x="1131100" y="1536633"/>
            <a:ext cx="5333200" cy="4555200"/>
          </a:xfrm>
          <a:prstGeom prst="rect">
            <a:avLst/>
          </a:prstGeom>
          <a:noFill/>
          <a:ln>
            <a:noFill/>
          </a:ln>
        </p:spPr>
        <p:txBody>
          <a:bodyPr spcFirstLastPara="1" wrap="square" lIns="91425" tIns="91425" rIns="91425" bIns="91425" anchor="ctr" anchorCtr="0">
            <a:noAutofit/>
          </a:bodyPr>
          <a:lstStyle>
            <a:lvl1pPr marL="609585" lvl="0" indent="-423323" rtl="0">
              <a:spcBef>
                <a:spcPts val="0"/>
              </a:spcBef>
              <a:spcAft>
                <a:spcPts val="0"/>
              </a:spcAft>
              <a:buClr>
                <a:srgbClr val="16161F"/>
              </a:buClr>
              <a:buSzPts val="1400"/>
              <a:buChar char="●"/>
              <a:defRPr>
                <a:solidFill>
                  <a:srgbClr val="16161F"/>
                </a:solidFill>
              </a:defRPr>
            </a:lvl1pPr>
            <a:lvl2pPr marL="1219170" lvl="1" indent="-423323" rtl="0">
              <a:spcBef>
                <a:spcPts val="0"/>
              </a:spcBef>
              <a:spcAft>
                <a:spcPts val="0"/>
              </a:spcAft>
              <a:buClr>
                <a:srgbClr val="16161F"/>
              </a:buClr>
              <a:buSzPts val="1400"/>
              <a:buChar char="○"/>
              <a:defRPr>
                <a:solidFill>
                  <a:srgbClr val="16161F"/>
                </a:solidFill>
              </a:defRPr>
            </a:lvl2pPr>
            <a:lvl3pPr marL="1828754" lvl="2" indent="-423323" rtl="0">
              <a:spcBef>
                <a:spcPts val="0"/>
              </a:spcBef>
              <a:spcAft>
                <a:spcPts val="0"/>
              </a:spcAft>
              <a:buClr>
                <a:srgbClr val="16161F"/>
              </a:buClr>
              <a:buSzPts val="1400"/>
              <a:buChar char="■"/>
              <a:defRPr>
                <a:solidFill>
                  <a:srgbClr val="16161F"/>
                </a:solidFill>
              </a:defRPr>
            </a:lvl3pPr>
            <a:lvl4pPr marL="2438339" lvl="3" indent="-423323" rtl="0">
              <a:spcBef>
                <a:spcPts val="0"/>
              </a:spcBef>
              <a:spcAft>
                <a:spcPts val="0"/>
              </a:spcAft>
              <a:buClr>
                <a:srgbClr val="16161F"/>
              </a:buClr>
              <a:buSzPts val="1400"/>
              <a:buChar char="●"/>
              <a:defRPr>
                <a:solidFill>
                  <a:srgbClr val="16161F"/>
                </a:solidFill>
              </a:defRPr>
            </a:lvl4pPr>
            <a:lvl5pPr marL="3047924" lvl="4" indent="-423323" rtl="0">
              <a:spcBef>
                <a:spcPts val="0"/>
              </a:spcBef>
              <a:spcAft>
                <a:spcPts val="0"/>
              </a:spcAft>
              <a:buClr>
                <a:srgbClr val="16161F"/>
              </a:buClr>
              <a:buSzPts val="1400"/>
              <a:buChar char="○"/>
              <a:defRPr>
                <a:solidFill>
                  <a:srgbClr val="16161F"/>
                </a:solidFill>
              </a:defRPr>
            </a:lvl5pPr>
            <a:lvl6pPr marL="3657509" lvl="5" indent="-423323" rtl="0">
              <a:spcBef>
                <a:spcPts val="0"/>
              </a:spcBef>
              <a:spcAft>
                <a:spcPts val="0"/>
              </a:spcAft>
              <a:buClr>
                <a:srgbClr val="16161F"/>
              </a:buClr>
              <a:buSzPts val="1400"/>
              <a:buChar char="■"/>
              <a:defRPr>
                <a:solidFill>
                  <a:srgbClr val="16161F"/>
                </a:solidFill>
              </a:defRPr>
            </a:lvl6pPr>
            <a:lvl7pPr marL="4267093" lvl="6" indent="-423323" rtl="0">
              <a:spcBef>
                <a:spcPts val="0"/>
              </a:spcBef>
              <a:spcAft>
                <a:spcPts val="0"/>
              </a:spcAft>
              <a:buClr>
                <a:srgbClr val="16161F"/>
              </a:buClr>
              <a:buSzPts val="1400"/>
              <a:buChar char="●"/>
              <a:defRPr>
                <a:solidFill>
                  <a:srgbClr val="16161F"/>
                </a:solidFill>
              </a:defRPr>
            </a:lvl7pPr>
            <a:lvl8pPr marL="4876678" lvl="7" indent="-423323" rtl="0">
              <a:spcBef>
                <a:spcPts val="0"/>
              </a:spcBef>
              <a:spcAft>
                <a:spcPts val="0"/>
              </a:spcAft>
              <a:buClr>
                <a:srgbClr val="16161F"/>
              </a:buClr>
              <a:buSzPts val="1400"/>
              <a:buChar char="○"/>
              <a:defRPr>
                <a:solidFill>
                  <a:srgbClr val="16161F"/>
                </a:solidFill>
              </a:defRPr>
            </a:lvl8pPr>
            <a:lvl9pPr marL="5486263" lvl="8" indent="-423323" rtl="0">
              <a:spcBef>
                <a:spcPts val="0"/>
              </a:spcBef>
              <a:spcAft>
                <a:spcPts val="0"/>
              </a:spcAft>
              <a:buClr>
                <a:srgbClr val="16161F"/>
              </a:buClr>
              <a:buSzPts val="1400"/>
              <a:buChar char="■"/>
              <a:defRPr>
                <a:solidFill>
                  <a:srgbClr val="16161F"/>
                </a:solidFill>
              </a:defRPr>
            </a:lvl9pPr>
          </a:lstStyle>
          <a:p>
            <a:endParaRPr/>
          </a:p>
        </p:txBody>
      </p:sp>
      <p:sp>
        <p:nvSpPr>
          <p:cNvPr id="148" name="Google Shape;148;p4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49" name="Google Shape;149;p40"/>
          <p:cNvSpPr>
            <a:spLocks noGrp="1"/>
          </p:cNvSpPr>
          <p:nvPr>
            <p:ph type="pic" idx="2"/>
          </p:nvPr>
        </p:nvSpPr>
        <p:spPr>
          <a:xfrm>
            <a:off x="7573500" y="2025000"/>
            <a:ext cx="3723200" cy="4066800"/>
          </a:xfrm>
          <a:prstGeom prst="roundRect">
            <a:avLst>
              <a:gd name="adj" fmla="val 7614"/>
            </a:avLst>
          </a:prstGeom>
          <a:noFill/>
          <a:ln>
            <a:noFill/>
          </a:ln>
        </p:spPr>
      </p:sp>
      <p:pic>
        <p:nvPicPr>
          <p:cNvPr id="150" name="Google Shape;150;p40"/>
          <p:cNvPicPr preferRelativeResize="0"/>
          <p:nvPr/>
        </p:nvPicPr>
        <p:blipFill rotWithShape="1">
          <a:blip r:embed="rId2">
            <a:alphaModFix/>
          </a:blip>
          <a:srcRect/>
          <a:stretch/>
        </p:blipFill>
        <p:spPr>
          <a:xfrm>
            <a:off x="11296601" y="365867"/>
            <a:ext cx="596900" cy="596900"/>
          </a:xfrm>
          <a:prstGeom prst="rect">
            <a:avLst/>
          </a:prstGeom>
          <a:noFill/>
          <a:ln>
            <a:noFill/>
          </a:ln>
        </p:spPr>
      </p:pic>
      <p:sp>
        <p:nvSpPr>
          <p:cNvPr id="151" name="Google Shape;151;p40"/>
          <p:cNvSpPr txBox="1"/>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1067" b="1" i="0" u="none" strike="noStrike" cap="none">
                <a:solidFill>
                  <a:srgbClr val="000000"/>
                </a:solidFill>
                <a:latin typeface="Poppins"/>
                <a:ea typeface="Poppins"/>
                <a:cs typeface="Poppins"/>
                <a:sym typeface="Poppins"/>
              </a:rPr>
              <a:pPr marL="0" marR="0" lvl="0" indent="0" algn="r" rtl="0">
                <a:lnSpc>
                  <a:spcPct val="100000"/>
                </a:lnSpc>
                <a:spcBef>
                  <a:spcPts val="0"/>
                </a:spcBef>
                <a:spcAft>
                  <a:spcPts val="0"/>
                </a:spcAft>
                <a:buClr>
                  <a:srgbClr val="000000"/>
                </a:buClr>
                <a:buSzPts val="800"/>
                <a:buFont typeface="Arial"/>
                <a:buNone/>
              </a:pPr>
              <a:t>‹#›</a:t>
            </a:fld>
            <a:endParaRPr sz="1067" b="1" i="0" u="none" strike="noStrike" cap="none">
              <a:solidFill>
                <a:srgbClr val="000000"/>
              </a:solidFill>
              <a:latin typeface="Poppins"/>
              <a:ea typeface="Poppins"/>
              <a:cs typeface="Poppins"/>
              <a:sym typeface="Poppins"/>
            </a:endParaRPr>
          </a:p>
        </p:txBody>
      </p:sp>
      <p:sp>
        <p:nvSpPr>
          <p:cNvPr id="152" name="Google Shape;152;p40"/>
          <p:cNvSpPr txBox="1"/>
          <p:nvPr/>
        </p:nvSpPr>
        <p:spPr>
          <a:xfrm>
            <a:off x="479933" y="6122133"/>
            <a:ext cx="1079200" cy="463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067">
                <a:solidFill>
                  <a:srgbClr val="000000"/>
                </a:solidFill>
                <a:latin typeface="Poppins SemiBold"/>
                <a:ea typeface="Poppins SemiBold"/>
                <a:cs typeface="Poppins SemiBold"/>
                <a:sym typeface="Poppins SemiBold"/>
              </a:rPr>
              <a:t>native.fm</a:t>
            </a:r>
            <a:endParaRPr sz="1067">
              <a:solidFill>
                <a:srgbClr val="000000"/>
              </a:solidFill>
              <a:latin typeface="Poppins SemiBold"/>
              <a:ea typeface="Poppins SemiBold"/>
              <a:cs typeface="Poppins SemiBold"/>
              <a:sym typeface="Poppins SemiBold"/>
            </a:endParaRPr>
          </a:p>
        </p:txBody>
      </p:sp>
      <p:cxnSp>
        <p:nvCxnSpPr>
          <p:cNvPr id="153" name="Google Shape;153;p40"/>
          <p:cNvCxnSpPr/>
          <p:nvPr/>
        </p:nvCxnSpPr>
        <p:spPr>
          <a:xfrm>
            <a:off x="1559133" y="6361300"/>
            <a:ext cx="1454000" cy="0"/>
          </a:xfrm>
          <a:prstGeom prst="straightConnector1">
            <a:avLst/>
          </a:prstGeom>
          <a:noFill/>
          <a:ln w="9525" cap="flat" cmpd="sng">
            <a:solidFill>
              <a:srgbClr val="000000"/>
            </a:solidFill>
            <a:prstDash val="solid"/>
            <a:round/>
            <a:headEnd type="none" w="med" len="med"/>
            <a:tailEnd type="none" w="med" len="med"/>
          </a:ln>
        </p:spPr>
      </p:cxnSp>
    </p:spTree>
    <p:extLst>
      <p:ext uri="{BB962C8B-B14F-4D97-AF65-F5344CB8AC3E}">
        <p14:creationId xmlns:p14="http://schemas.microsoft.com/office/powerpoint/2010/main" val="3689284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 only White">
  <p:cSld name="Text only White">
    <p:bg>
      <p:bgPr>
        <a:solidFill>
          <a:srgbClr val="FAFAFA"/>
        </a:solidFill>
        <a:effectLst/>
      </p:bgPr>
    </p:bg>
    <p:spTree>
      <p:nvGrpSpPr>
        <p:cNvPr id="1" name="Shape 154"/>
        <p:cNvGrpSpPr/>
        <p:nvPr/>
      </p:nvGrpSpPr>
      <p:grpSpPr>
        <a:xfrm>
          <a:off x="0" y="0"/>
          <a:ext cx="0" cy="0"/>
          <a:chOff x="0" y="0"/>
          <a:chExt cx="0" cy="0"/>
        </a:xfrm>
      </p:grpSpPr>
      <p:sp>
        <p:nvSpPr>
          <p:cNvPr id="155" name="Google Shape;155;p41"/>
          <p:cNvSpPr/>
          <p:nvPr/>
        </p:nvSpPr>
        <p:spPr>
          <a:xfrm>
            <a:off x="0" y="-13500"/>
            <a:ext cx="12192000" cy="6858000"/>
          </a:xfrm>
          <a:prstGeom prst="rect">
            <a:avLst/>
          </a:prstGeom>
          <a:solidFill>
            <a:srgbClr val="FAFA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56" name="Google Shape;156;p41"/>
          <p:cNvCxnSpPr/>
          <p:nvPr/>
        </p:nvCxnSpPr>
        <p:spPr>
          <a:xfrm>
            <a:off x="1559133" y="6361300"/>
            <a:ext cx="1454000" cy="0"/>
          </a:xfrm>
          <a:prstGeom prst="straightConnector1">
            <a:avLst/>
          </a:prstGeom>
          <a:noFill/>
          <a:ln w="9525" cap="flat" cmpd="sng">
            <a:solidFill>
              <a:srgbClr val="000000"/>
            </a:solidFill>
            <a:prstDash val="solid"/>
            <a:round/>
            <a:headEnd type="none" w="med" len="med"/>
            <a:tailEnd type="none" w="med" len="med"/>
          </a:ln>
        </p:spPr>
      </p:cxnSp>
      <p:sp>
        <p:nvSpPr>
          <p:cNvPr id="157" name="Google Shape;157;p41"/>
          <p:cNvSpPr txBox="1">
            <a:spLocks noGrp="1"/>
          </p:cNvSpPr>
          <p:nvPr>
            <p:ph type="title"/>
          </p:nvPr>
        </p:nvSpPr>
        <p:spPr>
          <a:xfrm>
            <a:off x="762000" y="647233"/>
            <a:ext cx="10752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6161F"/>
              </a:buClr>
              <a:buSzPts val="2800"/>
              <a:buNone/>
              <a:defRPr>
                <a:solidFill>
                  <a:srgbClr val="16161F"/>
                </a:solidFill>
              </a:defRPr>
            </a:lvl1pPr>
            <a:lvl2pPr lvl="1" rtl="0">
              <a:spcBef>
                <a:spcPts val="0"/>
              </a:spcBef>
              <a:spcAft>
                <a:spcPts val="0"/>
              </a:spcAft>
              <a:buClr>
                <a:srgbClr val="16161F"/>
              </a:buClr>
              <a:buSzPts val="2800"/>
              <a:buNone/>
              <a:defRPr>
                <a:solidFill>
                  <a:srgbClr val="16161F"/>
                </a:solidFill>
              </a:defRPr>
            </a:lvl2pPr>
            <a:lvl3pPr lvl="2" rtl="0">
              <a:spcBef>
                <a:spcPts val="0"/>
              </a:spcBef>
              <a:spcAft>
                <a:spcPts val="0"/>
              </a:spcAft>
              <a:buClr>
                <a:srgbClr val="16161F"/>
              </a:buClr>
              <a:buSzPts val="2800"/>
              <a:buNone/>
              <a:defRPr>
                <a:solidFill>
                  <a:srgbClr val="16161F"/>
                </a:solidFill>
              </a:defRPr>
            </a:lvl3pPr>
            <a:lvl4pPr lvl="3" rtl="0">
              <a:spcBef>
                <a:spcPts val="0"/>
              </a:spcBef>
              <a:spcAft>
                <a:spcPts val="0"/>
              </a:spcAft>
              <a:buClr>
                <a:srgbClr val="16161F"/>
              </a:buClr>
              <a:buSzPts val="2800"/>
              <a:buNone/>
              <a:defRPr>
                <a:solidFill>
                  <a:srgbClr val="16161F"/>
                </a:solidFill>
              </a:defRPr>
            </a:lvl4pPr>
            <a:lvl5pPr lvl="4" rtl="0">
              <a:spcBef>
                <a:spcPts val="0"/>
              </a:spcBef>
              <a:spcAft>
                <a:spcPts val="0"/>
              </a:spcAft>
              <a:buClr>
                <a:srgbClr val="16161F"/>
              </a:buClr>
              <a:buSzPts val="2800"/>
              <a:buNone/>
              <a:defRPr>
                <a:solidFill>
                  <a:srgbClr val="16161F"/>
                </a:solidFill>
              </a:defRPr>
            </a:lvl5pPr>
            <a:lvl6pPr lvl="5" rtl="0">
              <a:spcBef>
                <a:spcPts val="0"/>
              </a:spcBef>
              <a:spcAft>
                <a:spcPts val="0"/>
              </a:spcAft>
              <a:buClr>
                <a:srgbClr val="16161F"/>
              </a:buClr>
              <a:buSzPts val="2800"/>
              <a:buNone/>
              <a:defRPr>
                <a:solidFill>
                  <a:srgbClr val="16161F"/>
                </a:solidFill>
              </a:defRPr>
            </a:lvl6pPr>
            <a:lvl7pPr lvl="6" rtl="0">
              <a:spcBef>
                <a:spcPts val="0"/>
              </a:spcBef>
              <a:spcAft>
                <a:spcPts val="0"/>
              </a:spcAft>
              <a:buClr>
                <a:srgbClr val="16161F"/>
              </a:buClr>
              <a:buSzPts val="2800"/>
              <a:buNone/>
              <a:defRPr>
                <a:solidFill>
                  <a:srgbClr val="16161F"/>
                </a:solidFill>
              </a:defRPr>
            </a:lvl7pPr>
            <a:lvl8pPr lvl="7" rtl="0">
              <a:spcBef>
                <a:spcPts val="0"/>
              </a:spcBef>
              <a:spcAft>
                <a:spcPts val="0"/>
              </a:spcAft>
              <a:buClr>
                <a:srgbClr val="16161F"/>
              </a:buClr>
              <a:buSzPts val="2800"/>
              <a:buNone/>
              <a:defRPr>
                <a:solidFill>
                  <a:srgbClr val="16161F"/>
                </a:solidFill>
              </a:defRPr>
            </a:lvl8pPr>
            <a:lvl9pPr lvl="8" rtl="0">
              <a:spcBef>
                <a:spcPts val="0"/>
              </a:spcBef>
              <a:spcAft>
                <a:spcPts val="0"/>
              </a:spcAft>
              <a:buClr>
                <a:srgbClr val="16161F"/>
              </a:buClr>
              <a:buSzPts val="2800"/>
              <a:buNone/>
              <a:defRPr>
                <a:solidFill>
                  <a:srgbClr val="16161F"/>
                </a:solidFill>
              </a:defRPr>
            </a:lvl9pPr>
          </a:lstStyle>
          <a:p>
            <a:endParaRPr/>
          </a:p>
        </p:txBody>
      </p:sp>
      <p:sp>
        <p:nvSpPr>
          <p:cNvPr id="158" name="Google Shape;158;p41"/>
          <p:cNvSpPr txBox="1">
            <a:spLocks noGrp="1"/>
          </p:cNvSpPr>
          <p:nvPr>
            <p:ph type="body" idx="1"/>
          </p:nvPr>
        </p:nvSpPr>
        <p:spPr>
          <a:xfrm>
            <a:off x="1144600" y="1536633"/>
            <a:ext cx="10506000" cy="4555200"/>
          </a:xfrm>
          <a:prstGeom prst="rect">
            <a:avLst/>
          </a:prstGeom>
          <a:noFill/>
          <a:ln>
            <a:noFill/>
          </a:ln>
        </p:spPr>
        <p:txBody>
          <a:bodyPr spcFirstLastPara="1" wrap="square" lIns="91425" tIns="91425" rIns="91425" bIns="91425" anchor="ctr" anchorCtr="0">
            <a:noAutofit/>
          </a:bodyPr>
          <a:lstStyle>
            <a:lvl1pPr marL="609585" lvl="0" indent="-423323" rtl="0">
              <a:spcBef>
                <a:spcPts val="0"/>
              </a:spcBef>
              <a:spcAft>
                <a:spcPts val="0"/>
              </a:spcAft>
              <a:buClr>
                <a:srgbClr val="16161F"/>
              </a:buClr>
              <a:buSzPts val="1400"/>
              <a:buChar char="●"/>
              <a:defRPr>
                <a:solidFill>
                  <a:srgbClr val="16161F"/>
                </a:solidFill>
              </a:defRPr>
            </a:lvl1pPr>
            <a:lvl2pPr marL="1219170" lvl="1" indent="-423323" rtl="0">
              <a:spcBef>
                <a:spcPts val="0"/>
              </a:spcBef>
              <a:spcAft>
                <a:spcPts val="0"/>
              </a:spcAft>
              <a:buClr>
                <a:srgbClr val="16161F"/>
              </a:buClr>
              <a:buSzPts val="1400"/>
              <a:buChar char="○"/>
              <a:defRPr>
                <a:solidFill>
                  <a:srgbClr val="16161F"/>
                </a:solidFill>
              </a:defRPr>
            </a:lvl2pPr>
            <a:lvl3pPr marL="1828754" lvl="2" indent="-423323" rtl="0">
              <a:spcBef>
                <a:spcPts val="0"/>
              </a:spcBef>
              <a:spcAft>
                <a:spcPts val="0"/>
              </a:spcAft>
              <a:buClr>
                <a:srgbClr val="16161F"/>
              </a:buClr>
              <a:buSzPts val="1400"/>
              <a:buChar char="■"/>
              <a:defRPr>
                <a:solidFill>
                  <a:srgbClr val="16161F"/>
                </a:solidFill>
              </a:defRPr>
            </a:lvl3pPr>
            <a:lvl4pPr marL="2438339" lvl="3" indent="-423323" rtl="0">
              <a:spcBef>
                <a:spcPts val="0"/>
              </a:spcBef>
              <a:spcAft>
                <a:spcPts val="0"/>
              </a:spcAft>
              <a:buClr>
                <a:srgbClr val="16161F"/>
              </a:buClr>
              <a:buSzPts val="1400"/>
              <a:buChar char="●"/>
              <a:defRPr>
                <a:solidFill>
                  <a:srgbClr val="16161F"/>
                </a:solidFill>
              </a:defRPr>
            </a:lvl4pPr>
            <a:lvl5pPr marL="3047924" lvl="4" indent="-423323" rtl="0">
              <a:spcBef>
                <a:spcPts val="0"/>
              </a:spcBef>
              <a:spcAft>
                <a:spcPts val="0"/>
              </a:spcAft>
              <a:buClr>
                <a:srgbClr val="16161F"/>
              </a:buClr>
              <a:buSzPts val="1400"/>
              <a:buChar char="○"/>
              <a:defRPr>
                <a:solidFill>
                  <a:srgbClr val="16161F"/>
                </a:solidFill>
              </a:defRPr>
            </a:lvl5pPr>
            <a:lvl6pPr marL="3657509" lvl="5" indent="-423323" rtl="0">
              <a:spcBef>
                <a:spcPts val="0"/>
              </a:spcBef>
              <a:spcAft>
                <a:spcPts val="0"/>
              </a:spcAft>
              <a:buClr>
                <a:srgbClr val="16161F"/>
              </a:buClr>
              <a:buSzPts val="1400"/>
              <a:buChar char="■"/>
              <a:defRPr>
                <a:solidFill>
                  <a:srgbClr val="16161F"/>
                </a:solidFill>
              </a:defRPr>
            </a:lvl6pPr>
            <a:lvl7pPr marL="4267093" lvl="6" indent="-423323" rtl="0">
              <a:spcBef>
                <a:spcPts val="0"/>
              </a:spcBef>
              <a:spcAft>
                <a:spcPts val="0"/>
              </a:spcAft>
              <a:buClr>
                <a:srgbClr val="16161F"/>
              </a:buClr>
              <a:buSzPts val="1400"/>
              <a:buChar char="●"/>
              <a:defRPr>
                <a:solidFill>
                  <a:srgbClr val="16161F"/>
                </a:solidFill>
              </a:defRPr>
            </a:lvl7pPr>
            <a:lvl8pPr marL="4876678" lvl="7" indent="-423323" rtl="0">
              <a:spcBef>
                <a:spcPts val="0"/>
              </a:spcBef>
              <a:spcAft>
                <a:spcPts val="0"/>
              </a:spcAft>
              <a:buClr>
                <a:srgbClr val="16161F"/>
              </a:buClr>
              <a:buSzPts val="1400"/>
              <a:buChar char="○"/>
              <a:defRPr>
                <a:solidFill>
                  <a:srgbClr val="16161F"/>
                </a:solidFill>
              </a:defRPr>
            </a:lvl8pPr>
            <a:lvl9pPr marL="5486263" lvl="8" indent="-423323" rtl="0">
              <a:spcBef>
                <a:spcPts val="0"/>
              </a:spcBef>
              <a:spcAft>
                <a:spcPts val="0"/>
              </a:spcAft>
              <a:buClr>
                <a:srgbClr val="16161F"/>
              </a:buClr>
              <a:buSzPts val="1400"/>
              <a:buChar char="■"/>
              <a:defRPr>
                <a:solidFill>
                  <a:srgbClr val="16161F"/>
                </a:solidFill>
              </a:defRPr>
            </a:lvl9pPr>
          </a:lstStyle>
          <a:p>
            <a:endParaRPr/>
          </a:p>
        </p:txBody>
      </p:sp>
    </p:spTree>
    <p:extLst>
      <p:ext uri="{BB962C8B-B14F-4D97-AF65-F5344CB8AC3E}">
        <p14:creationId xmlns:p14="http://schemas.microsoft.com/office/powerpoint/2010/main" val="3540800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Slide White">
  <p:cSld name="Blank Slide White">
    <p:bg>
      <p:bgPr>
        <a:solidFill>
          <a:srgbClr val="FAFAFA"/>
        </a:solidFill>
        <a:effectLst/>
      </p:bgPr>
    </p:bg>
    <p:spTree>
      <p:nvGrpSpPr>
        <p:cNvPr id="1" name="Shape 159"/>
        <p:cNvGrpSpPr/>
        <p:nvPr/>
      </p:nvGrpSpPr>
      <p:grpSpPr>
        <a:xfrm>
          <a:off x="0" y="0"/>
          <a:ext cx="0" cy="0"/>
          <a:chOff x="0" y="0"/>
          <a:chExt cx="0" cy="0"/>
        </a:xfrm>
      </p:grpSpPr>
      <p:sp>
        <p:nvSpPr>
          <p:cNvPr id="160" name="Google Shape;160;p42"/>
          <p:cNvSpPr/>
          <p:nvPr/>
        </p:nvSpPr>
        <p:spPr>
          <a:xfrm>
            <a:off x="0" y="-13500"/>
            <a:ext cx="12192000" cy="6858000"/>
          </a:xfrm>
          <a:prstGeom prst="rect">
            <a:avLst/>
          </a:prstGeom>
          <a:solidFill>
            <a:srgbClr val="FAFA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42"/>
          <p:cNvSpPr txBox="1">
            <a:spLocks noGrp="1"/>
          </p:cNvSpPr>
          <p:nvPr>
            <p:ph type="title"/>
          </p:nvPr>
        </p:nvSpPr>
        <p:spPr>
          <a:xfrm>
            <a:off x="762000" y="647233"/>
            <a:ext cx="10752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6161F"/>
              </a:buClr>
              <a:buSzPts val="2800"/>
              <a:buNone/>
              <a:defRPr>
                <a:solidFill>
                  <a:srgbClr val="16161F"/>
                </a:solidFill>
              </a:defRPr>
            </a:lvl1pPr>
            <a:lvl2pPr lvl="1" rtl="0">
              <a:spcBef>
                <a:spcPts val="0"/>
              </a:spcBef>
              <a:spcAft>
                <a:spcPts val="0"/>
              </a:spcAft>
              <a:buClr>
                <a:srgbClr val="16161F"/>
              </a:buClr>
              <a:buSzPts val="2800"/>
              <a:buNone/>
              <a:defRPr>
                <a:solidFill>
                  <a:srgbClr val="16161F"/>
                </a:solidFill>
              </a:defRPr>
            </a:lvl2pPr>
            <a:lvl3pPr lvl="2" rtl="0">
              <a:spcBef>
                <a:spcPts val="0"/>
              </a:spcBef>
              <a:spcAft>
                <a:spcPts val="0"/>
              </a:spcAft>
              <a:buClr>
                <a:srgbClr val="16161F"/>
              </a:buClr>
              <a:buSzPts val="2800"/>
              <a:buNone/>
              <a:defRPr>
                <a:solidFill>
                  <a:srgbClr val="16161F"/>
                </a:solidFill>
              </a:defRPr>
            </a:lvl3pPr>
            <a:lvl4pPr lvl="3" rtl="0">
              <a:spcBef>
                <a:spcPts val="0"/>
              </a:spcBef>
              <a:spcAft>
                <a:spcPts val="0"/>
              </a:spcAft>
              <a:buClr>
                <a:srgbClr val="16161F"/>
              </a:buClr>
              <a:buSzPts val="2800"/>
              <a:buNone/>
              <a:defRPr>
                <a:solidFill>
                  <a:srgbClr val="16161F"/>
                </a:solidFill>
              </a:defRPr>
            </a:lvl4pPr>
            <a:lvl5pPr lvl="4" rtl="0">
              <a:spcBef>
                <a:spcPts val="0"/>
              </a:spcBef>
              <a:spcAft>
                <a:spcPts val="0"/>
              </a:spcAft>
              <a:buClr>
                <a:srgbClr val="16161F"/>
              </a:buClr>
              <a:buSzPts val="2800"/>
              <a:buNone/>
              <a:defRPr>
                <a:solidFill>
                  <a:srgbClr val="16161F"/>
                </a:solidFill>
              </a:defRPr>
            </a:lvl5pPr>
            <a:lvl6pPr lvl="5" rtl="0">
              <a:spcBef>
                <a:spcPts val="0"/>
              </a:spcBef>
              <a:spcAft>
                <a:spcPts val="0"/>
              </a:spcAft>
              <a:buClr>
                <a:srgbClr val="16161F"/>
              </a:buClr>
              <a:buSzPts val="2800"/>
              <a:buNone/>
              <a:defRPr>
                <a:solidFill>
                  <a:srgbClr val="16161F"/>
                </a:solidFill>
              </a:defRPr>
            </a:lvl6pPr>
            <a:lvl7pPr lvl="6" rtl="0">
              <a:spcBef>
                <a:spcPts val="0"/>
              </a:spcBef>
              <a:spcAft>
                <a:spcPts val="0"/>
              </a:spcAft>
              <a:buClr>
                <a:srgbClr val="16161F"/>
              </a:buClr>
              <a:buSzPts val="2800"/>
              <a:buNone/>
              <a:defRPr>
                <a:solidFill>
                  <a:srgbClr val="16161F"/>
                </a:solidFill>
              </a:defRPr>
            </a:lvl7pPr>
            <a:lvl8pPr lvl="7" rtl="0">
              <a:spcBef>
                <a:spcPts val="0"/>
              </a:spcBef>
              <a:spcAft>
                <a:spcPts val="0"/>
              </a:spcAft>
              <a:buClr>
                <a:srgbClr val="16161F"/>
              </a:buClr>
              <a:buSzPts val="2800"/>
              <a:buNone/>
              <a:defRPr>
                <a:solidFill>
                  <a:srgbClr val="16161F"/>
                </a:solidFill>
              </a:defRPr>
            </a:lvl8pPr>
            <a:lvl9pPr lvl="8" rtl="0">
              <a:spcBef>
                <a:spcPts val="0"/>
              </a:spcBef>
              <a:spcAft>
                <a:spcPts val="0"/>
              </a:spcAft>
              <a:buClr>
                <a:srgbClr val="16161F"/>
              </a:buClr>
              <a:buSzPts val="2800"/>
              <a:buNone/>
              <a:defRPr>
                <a:solidFill>
                  <a:srgbClr val="16161F"/>
                </a:solidFill>
              </a:defRPr>
            </a:lvl9pPr>
          </a:lstStyle>
          <a:p>
            <a:endParaRPr/>
          </a:p>
        </p:txBody>
      </p:sp>
    </p:spTree>
    <p:extLst>
      <p:ext uri="{BB962C8B-B14F-4D97-AF65-F5344CB8AC3E}">
        <p14:creationId xmlns:p14="http://schemas.microsoft.com/office/powerpoint/2010/main" val="2996488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old quote Pink">
  <p:cSld name="Bold quote Pink">
    <p:bg>
      <p:bgPr>
        <a:solidFill>
          <a:srgbClr val="F5BCD2"/>
        </a:solidFill>
        <a:effectLst/>
      </p:bgPr>
    </p:bg>
    <p:spTree>
      <p:nvGrpSpPr>
        <p:cNvPr id="1" name="Shape 162"/>
        <p:cNvGrpSpPr/>
        <p:nvPr/>
      </p:nvGrpSpPr>
      <p:grpSpPr>
        <a:xfrm>
          <a:off x="0" y="0"/>
          <a:ext cx="0" cy="0"/>
          <a:chOff x="0" y="0"/>
          <a:chExt cx="0" cy="0"/>
        </a:xfrm>
      </p:grpSpPr>
      <p:sp>
        <p:nvSpPr>
          <p:cNvPr id="163" name="Google Shape;163;p43"/>
          <p:cNvSpPr txBox="1">
            <a:spLocks noGrp="1"/>
          </p:cNvSpPr>
          <p:nvPr>
            <p:ph type="title"/>
          </p:nvPr>
        </p:nvSpPr>
        <p:spPr>
          <a:xfrm>
            <a:off x="681000" y="1795500"/>
            <a:ext cx="6798000" cy="357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AFAFA"/>
              </a:buClr>
              <a:buSzPts val="2400"/>
              <a:buNone/>
              <a:defRPr sz="3200">
                <a:solidFill>
                  <a:srgbClr val="FAFAFA"/>
                </a:solidFill>
              </a:defRPr>
            </a:lvl1pPr>
            <a:lvl2pPr lvl="1" rtl="0">
              <a:spcBef>
                <a:spcPts val="0"/>
              </a:spcBef>
              <a:spcAft>
                <a:spcPts val="0"/>
              </a:spcAft>
              <a:buClr>
                <a:srgbClr val="16161F"/>
              </a:buClr>
              <a:buSzPts val="2400"/>
              <a:buNone/>
              <a:defRPr sz="3200">
                <a:solidFill>
                  <a:srgbClr val="16161F"/>
                </a:solidFill>
              </a:defRPr>
            </a:lvl2pPr>
            <a:lvl3pPr lvl="2" rtl="0">
              <a:spcBef>
                <a:spcPts val="0"/>
              </a:spcBef>
              <a:spcAft>
                <a:spcPts val="0"/>
              </a:spcAft>
              <a:buClr>
                <a:srgbClr val="16161F"/>
              </a:buClr>
              <a:buSzPts val="2400"/>
              <a:buNone/>
              <a:defRPr sz="3200">
                <a:solidFill>
                  <a:srgbClr val="16161F"/>
                </a:solidFill>
              </a:defRPr>
            </a:lvl3pPr>
            <a:lvl4pPr lvl="3" rtl="0">
              <a:spcBef>
                <a:spcPts val="0"/>
              </a:spcBef>
              <a:spcAft>
                <a:spcPts val="0"/>
              </a:spcAft>
              <a:buClr>
                <a:srgbClr val="16161F"/>
              </a:buClr>
              <a:buSzPts val="2400"/>
              <a:buNone/>
              <a:defRPr sz="3200">
                <a:solidFill>
                  <a:srgbClr val="16161F"/>
                </a:solidFill>
              </a:defRPr>
            </a:lvl4pPr>
            <a:lvl5pPr lvl="4" rtl="0">
              <a:spcBef>
                <a:spcPts val="0"/>
              </a:spcBef>
              <a:spcAft>
                <a:spcPts val="0"/>
              </a:spcAft>
              <a:buClr>
                <a:srgbClr val="16161F"/>
              </a:buClr>
              <a:buSzPts val="2400"/>
              <a:buNone/>
              <a:defRPr sz="3200">
                <a:solidFill>
                  <a:srgbClr val="16161F"/>
                </a:solidFill>
              </a:defRPr>
            </a:lvl5pPr>
            <a:lvl6pPr lvl="5" rtl="0">
              <a:spcBef>
                <a:spcPts val="0"/>
              </a:spcBef>
              <a:spcAft>
                <a:spcPts val="0"/>
              </a:spcAft>
              <a:buClr>
                <a:srgbClr val="16161F"/>
              </a:buClr>
              <a:buSzPts val="2400"/>
              <a:buNone/>
              <a:defRPr sz="3200">
                <a:solidFill>
                  <a:srgbClr val="16161F"/>
                </a:solidFill>
              </a:defRPr>
            </a:lvl6pPr>
            <a:lvl7pPr lvl="6" rtl="0">
              <a:spcBef>
                <a:spcPts val="0"/>
              </a:spcBef>
              <a:spcAft>
                <a:spcPts val="0"/>
              </a:spcAft>
              <a:buClr>
                <a:srgbClr val="16161F"/>
              </a:buClr>
              <a:buSzPts val="2400"/>
              <a:buNone/>
              <a:defRPr sz="3200">
                <a:solidFill>
                  <a:srgbClr val="16161F"/>
                </a:solidFill>
              </a:defRPr>
            </a:lvl7pPr>
            <a:lvl8pPr lvl="7" rtl="0">
              <a:spcBef>
                <a:spcPts val="0"/>
              </a:spcBef>
              <a:spcAft>
                <a:spcPts val="0"/>
              </a:spcAft>
              <a:buClr>
                <a:srgbClr val="16161F"/>
              </a:buClr>
              <a:buSzPts val="2400"/>
              <a:buNone/>
              <a:defRPr sz="3200">
                <a:solidFill>
                  <a:srgbClr val="16161F"/>
                </a:solidFill>
              </a:defRPr>
            </a:lvl8pPr>
            <a:lvl9pPr lvl="8" rtl="0">
              <a:spcBef>
                <a:spcPts val="0"/>
              </a:spcBef>
              <a:spcAft>
                <a:spcPts val="0"/>
              </a:spcAft>
              <a:buClr>
                <a:srgbClr val="16161F"/>
              </a:buClr>
              <a:buSzPts val="2400"/>
              <a:buNone/>
              <a:defRPr sz="3200">
                <a:solidFill>
                  <a:srgbClr val="16161F"/>
                </a:solidFill>
              </a:defRPr>
            </a:lvl9pPr>
          </a:lstStyle>
          <a:p>
            <a:endParaRPr/>
          </a:p>
        </p:txBody>
      </p:sp>
      <p:sp>
        <p:nvSpPr>
          <p:cNvPr id="164" name="Google Shape;164;p43"/>
          <p:cNvSpPr>
            <a:spLocks noGrp="1"/>
          </p:cNvSpPr>
          <p:nvPr>
            <p:ph type="pic" idx="2"/>
          </p:nvPr>
        </p:nvSpPr>
        <p:spPr>
          <a:xfrm>
            <a:off x="7965000" y="1269000"/>
            <a:ext cx="3739600" cy="4428000"/>
          </a:xfrm>
          <a:prstGeom prst="roundRect">
            <a:avLst>
              <a:gd name="adj" fmla="val 5415"/>
            </a:avLst>
          </a:prstGeom>
          <a:noFill/>
          <a:ln>
            <a:noFill/>
          </a:ln>
        </p:spPr>
      </p:sp>
      <p:sp>
        <p:nvSpPr>
          <p:cNvPr id="165" name="Google Shape;165;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37397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ign off page">
  <p:cSld name="Sign off page">
    <p:spTree>
      <p:nvGrpSpPr>
        <p:cNvPr id="1" name="Shape 166"/>
        <p:cNvGrpSpPr/>
        <p:nvPr/>
      </p:nvGrpSpPr>
      <p:grpSpPr>
        <a:xfrm>
          <a:off x="0" y="0"/>
          <a:ext cx="0" cy="0"/>
          <a:chOff x="0" y="0"/>
          <a:chExt cx="0" cy="0"/>
        </a:xfrm>
      </p:grpSpPr>
      <p:sp>
        <p:nvSpPr>
          <p:cNvPr id="167" name="Google Shape;167;p44"/>
          <p:cNvSpPr/>
          <p:nvPr/>
        </p:nvSpPr>
        <p:spPr>
          <a:xfrm>
            <a:off x="0" y="0"/>
            <a:ext cx="12192000" cy="6858000"/>
          </a:xfrm>
          <a:prstGeom prst="rect">
            <a:avLst/>
          </a:prstGeom>
          <a:solidFill>
            <a:srgbClr val="1616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44"/>
          <p:cNvSpPr txBox="1">
            <a:spLocks noGrp="1"/>
          </p:cNvSpPr>
          <p:nvPr>
            <p:ph type="title"/>
          </p:nvPr>
        </p:nvSpPr>
        <p:spPr>
          <a:xfrm>
            <a:off x="2146500" y="3780000"/>
            <a:ext cx="7899200" cy="76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endParaRPr/>
          </a:p>
        </p:txBody>
      </p:sp>
      <p:pic>
        <p:nvPicPr>
          <p:cNvPr id="169" name="Google Shape;169;p44"/>
          <p:cNvPicPr preferRelativeResize="0"/>
          <p:nvPr/>
        </p:nvPicPr>
        <p:blipFill>
          <a:blip r:embed="rId2">
            <a:alphaModFix/>
          </a:blip>
          <a:stretch>
            <a:fillRect/>
          </a:stretch>
        </p:blipFill>
        <p:spPr>
          <a:xfrm>
            <a:off x="5615102" y="2545002"/>
            <a:ext cx="961733" cy="923300"/>
          </a:xfrm>
          <a:prstGeom prst="rect">
            <a:avLst/>
          </a:prstGeom>
          <a:noFill/>
          <a:ln>
            <a:noFill/>
          </a:ln>
        </p:spPr>
      </p:pic>
      <p:sp>
        <p:nvSpPr>
          <p:cNvPr id="170" name="Google Shape;170;p44"/>
          <p:cNvSpPr txBox="1">
            <a:spLocks noGrp="1"/>
          </p:cNvSpPr>
          <p:nvPr>
            <p:ph type="title" idx="2"/>
          </p:nvPr>
        </p:nvSpPr>
        <p:spPr>
          <a:xfrm>
            <a:off x="2146500" y="4441500"/>
            <a:ext cx="7899200" cy="7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A6C8E"/>
              </a:buClr>
              <a:buSzPts val="2200"/>
              <a:buNone/>
              <a:defRPr sz="2933">
                <a:solidFill>
                  <a:srgbClr val="FA6C8E"/>
                </a:solidFill>
              </a:defRPr>
            </a:lvl1pPr>
            <a:lvl2pPr lvl="1" algn="ctr" rtl="0">
              <a:spcBef>
                <a:spcPts val="0"/>
              </a:spcBef>
              <a:spcAft>
                <a:spcPts val="0"/>
              </a:spcAft>
              <a:buClr>
                <a:srgbClr val="FA6C8E"/>
              </a:buClr>
              <a:buSzPts val="2200"/>
              <a:buNone/>
              <a:defRPr sz="2933">
                <a:solidFill>
                  <a:srgbClr val="FA6C8E"/>
                </a:solidFill>
              </a:defRPr>
            </a:lvl2pPr>
            <a:lvl3pPr lvl="2" algn="ctr" rtl="0">
              <a:spcBef>
                <a:spcPts val="0"/>
              </a:spcBef>
              <a:spcAft>
                <a:spcPts val="0"/>
              </a:spcAft>
              <a:buClr>
                <a:srgbClr val="FA6C8E"/>
              </a:buClr>
              <a:buSzPts val="2200"/>
              <a:buNone/>
              <a:defRPr sz="2933">
                <a:solidFill>
                  <a:srgbClr val="FA6C8E"/>
                </a:solidFill>
              </a:defRPr>
            </a:lvl3pPr>
            <a:lvl4pPr lvl="3" algn="ctr" rtl="0">
              <a:spcBef>
                <a:spcPts val="0"/>
              </a:spcBef>
              <a:spcAft>
                <a:spcPts val="0"/>
              </a:spcAft>
              <a:buClr>
                <a:srgbClr val="FA6C8E"/>
              </a:buClr>
              <a:buSzPts val="2200"/>
              <a:buNone/>
              <a:defRPr sz="2933">
                <a:solidFill>
                  <a:srgbClr val="FA6C8E"/>
                </a:solidFill>
              </a:defRPr>
            </a:lvl4pPr>
            <a:lvl5pPr lvl="4" algn="ctr" rtl="0">
              <a:spcBef>
                <a:spcPts val="0"/>
              </a:spcBef>
              <a:spcAft>
                <a:spcPts val="0"/>
              </a:spcAft>
              <a:buClr>
                <a:srgbClr val="FA6C8E"/>
              </a:buClr>
              <a:buSzPts val="2200"/>
              <a:buNone/>
              <a:defRPr sz="2933">
                <a:solidFill>
                  <a:srgbClr val="FA6C8E"/>
                </a:solidFill>
              </a:defRPr>
            </a:lvl5pPr>
            <a:lvl6pPr lvl="5" algn="ctr" rtl="0">
              <a:spcBef>
                <a:spcPts val="0"/>
              </a:spcBef>
              <a:spcAft>
                <a:spcPts val="0"/>
              </a:spcAft>
              <a:buClr>
                <a:srgbClr val="FA6C8E"/>
              </a:buClr>
              <a:buSzPts val="2200"/>
              <a:buNone/>
              <a:defRPr sz="2933">
                <a:solidFill>
                  <a:srgbClr val="FA6C8E"/>
                </a:solidFill>
              </a:defRPr>
            </a:lvl6pPr>
            <a:lvl7pPr lvl="6" algn="ctr" rtl="0">
              <a:spcBef>
                <a:spcPts val="0"/>
              </a:spcBef>
              <a:spcAft>
                <a:spcPts val="0"/>
              </a:spcAft>
              <a:buClr>
                <a:srgbClr val="FA6C8E"/>
              </a:buClr>
              <a:buSzPts val="2200"/>
              <a:buNone/>
              <a:defRPr sz="2933">
                <a:solidFill>
                  <a:srgbClr val="FA6C8E"/>
                </a:solidFill>
              </a:defRPr>
            </a:lvl7pPr>
            <a:lvl8pPr lvl="7" algn="ctr" rtl="0">
              <a:spcBef>
                <a:spcPts val="0"/>
              </a:spcBef>
              <a:spcAft>
                <a:spcPts val="0"/>
              </a:spcAft>
              <a:buClr>
                <a:srgbClr val="FA6C8E"/>
              </a:buClr>
              <a:buSzPts val="2200"/>
              <a:buNone/>
              <a:defRPr sz="2933">
                <a:solidFill>
                  <a:srgbClr val="FA6C8E"/>
                </a:solidFill>
              </a:defRPr>
            </a:lvl8pPr>
            <a:lvl9pPr lvl="8" algn="ctr" rtl="0">
              <a:spcBef>
                <a:spcPts val="0"/>
              </a:spcBef>
              <a:spcAft>
                <a:spcPts val="0"/>
              </a:spcAft>
              <a:buClr>
                <a:srgbClr val="FA6C8E"/>
              </a:buClr>
              <a:buSzPts val="2200"/>
              <a:buNone/>
              <a:defRPr sz="2933">
                <a:solidFill>
                  <a:srgbClr val="FA6C8E"/>
                </a:solidFill>
              </a:defRPr>
            </a:lvl9pPr>
          </a:lstStyle>
          <a:p>
            <a:endParaRPr/>
          </a:p>
        </p:txBody>
      </p:sp>
    </p:spTree>
    <p:extLst>
      <p:ext uri="{BB962C8B-B14F-4D97-AF65-F5344CB8AC3E}">
        <p14:creationId xmlns:p14="http://schemas.microsoft.com/office/powerpoint/2010/main" val="1608039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ck blank">
  <p:cSld name="Black blank">
    <p:bg>
      <p:bgPr>
        <a:solidFill>
          <a:srgbClr val="16161F"/>
        </a:solidFill>
        <a:effectLst/>
      </p:bgPr>
    </p:bg>
    <p:spTree>
      <p:nvGrpSpPr>
        <p:cNvPr id="1" name="Shape 171"/>
        <p:cNvGrpSpPr/>
        <p:nvPr/>
      </p:nvGrpSpPr>
      <p:grpSpPr>
        <a:xfrm>
          <a:off x="0" y="0"/>
          <a:ext cx="0" cy="0"/>
          <a:chOff x="0" y="0"/>
          <a:chExt cx="0" cy="0"/>
        </a:xfrm>
      </p:grpSpPr>
    </p:spTree>
    <p:extLst>
      <p:ext uri="{BB962C8B-B14F-4D97-AF65-F5344CB8AC3E}">
        <p14:creationId xmlns:p14="http://schemas.microsoft.com/office/powerpoint/2010/main" val="862653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_5">
  <p:cSld name="TITLE_5">
    <p:spTree>
      <p:nvGrpSpPr>
        <p:cNvPr id="1" name="Shape 172"/>
        <p:cNvGrpSpPr/>
        <p:nvPr/>
      </p:nvGrpSpPr>
      <p:grpSpPr>
        <a:xfrm>
          <a:off x="0" y="0"/>
          <a:ext cx="0" cy="0"/>
          <a:chOff x="0" y="0"/>
          <a:chExt cx="0" cy="0"/>
        </a:xfrm>
      </p:grpSpPr>
      <p:sp>
        <p:nvSpPr>
          <p:cNvPr id="173" name="Google Shape;173;p46"/>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74" name="Google Shape;174;p46"/>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5" name="Google Shape;175;p4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1067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A3F2-3368-D246-A8A4-8AB4FDE88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4411DA-442C-FC8F-32EF-96D6CB8D42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5D9E55-076F-189B-A600-0E34069983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545ADE-3659-34A6-29AA-83DB8A091B7F}"/>
              </a:ext>
            </a:extLst>
          </p:cNvPr>
          <p:cNvSpPr>
            <a:spLocks noGrp="1"/>
          </p:cNvSpPr>
          <p:nvPr>
            <p:ph type="dt" sz="half" idx="10"/>
          </p:nvPr>
        </p:nvSpPr>
        <p:spPr/>
        <p:txBody>
          <a:bodyPr/>
          <a:lstStyle/>
          <a:p>
            <a:fld id="{D29B3DC7-0E20-47CF-8B02-03307B8F50A2}" type="datetimeFigureOut">
              <a:rPr lang="en-GB" smtClean="0"/>
              <a:t>27/06/2025</a:t>
            </a:fld>
            <a:endParaRPr lang="en-GB"/>
          </a:p>
        </p:txBody>
      </p:sp>
      <p:sp>
        <p:nvSpPr>
          <p:cNvPr id="6" name="Footer Placeholder 5">
            <a:extLst>
              <a:ext uri="{FF2B5EF4-FFF2-40B4-BE49-F238E27FC236}">
                <a16:creationId xmlns:a16="http://schemas.microsoft.com/office/drawing/2014/main" id="{C3E03352-0576-91B6-12E3-E86A20DAEB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129E71-BC9A-00F7-E7A1-71827B50FEEE}"/>
              </a:ext>
            </a:extLst>
          </p:cNvPr>
          <p:cNvSpPr>
            <a:spLocks noGrp="1"/>
          </p:cNvSpPr>
          <p:nvPr>
            <p:ph type="sldNum" sz="quarter" idx="12"/>
          </p:nvPr>
        </p:nvSpPr>
        <p:spPr/>
        <p:txBody>
          <a:bodyPr/>
          <a:lstStyle/>
          <a:p>
            <a:fld id="{D084A647-C2C4-4C17-AF6B-2AB7B5E0FC2D}" type="slidenum">
              <a:rPr lang="en-GB" smtClean="0"/>
              <a:t>‹#›</a:t>
            </a:fld>
            <a:endParaRPr lang="en-GB"/>
          </a:p>
        </p:txBody>
      </p:sp>
    </p:spTree>
    <p:extLst>
      <p:ext uri="{BB962C8B-B14F-4D97-AF65-F5344CB8AC3E}">
        <p14:creationId xmlns:p14="http://schemas.microsoft.com/office/powerpoint/2010/main" val="14384924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6"/>
        <p:cNvGrpSpPr/>
        <p:nvPr/>
      </p:nvGrpSpPr>
      <p:grpSpPr>
        <a:xfrm>
          <a:off x="0" y="0"/>
          <a:ext cx="0" cy="0"/>
          <a:chOff x="0" y="0"/>
          <a:chExt cx="0" cy="0"/>
        </a:xfrm>
      </p:grpSpPr>
    </p:spTree>
    <p:extLst>
      <p:ext uri="{BB962C8B-B14F-4D97-AF65-F5344CB8AC3E}">
        <p14:creationId xmlns:p14="http://schemas.microsoft.com/office/powerpoint/2010/main" val="2477104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_6">
  <p:cSld name="TITLE_6">
    <p:spTree>
      <p:nvGrpSpPr>
        <p:cNvPr id="1" name="Shape 177"/>
        <p:cNvGrpSpPr/>
        <p:nvPr/>
      </p:nvGrpSpPr>
      <p:grpSpPr>
        <a:xfrm>
          <a:off x="0" y="0"/>
          <a:ext cx="0" cy="0"/>
          <a:chOff x="0" y="0"/>
          <a:chExt cx="0" cy="0"/>
        </a:xfrm>
      </p:grpSpPr>
      <p:sp>
        <p:nvSpPr>
          <p:cNvPr id="178" name="Google Shape;178;p48"/>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79" name="Google Shape;179;p48"/>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0" name="Google Shape;180;p4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3261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2249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079069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53572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531125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317693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762932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560215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8799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1CC10-9676-5F2F-97E3-12699CE5AA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435091-FCD9-4F20-C4C5-92FCCB087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1C6DA8-FD72-C938-FAA1-230044CFB6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BF0CB2-6A0D-781C-DE97-21018FA8AE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DE9818-10AB-3947-FFAA-4CA90709EC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84C80D-DD02-1D4F-17CB-8DF2B605DE81}"/>
              </a:ext>
            </a:extLst>
          </p:cNvPr>
          <p:cNvSpPr>
            <a:spLocks noGrp="1"/>
          </p:cNvSpPr>
          <p:nvPr>
            <p:ph type="dt" sz="half" idx="10"/>
          </p:nvPr>
        </p:nvSpPr>
        <p:spPr/>
        <p:txBody>
          <a:bodyPr/>
          <a:lstStyle/>
          <a:p>
            <a:fld id="{D29B3DC7-0E20-47CF-8B02-03307B8F50A2}" type="datetimeFigureOut">
              <a:rPr lang="en-GB" smtClean="0"/>
              <a:t>27/06/2025</a:t>
            </a:fld>
            <a:endParaRPr lang="en-GB"/>
          </a:p>
        </p:txBody>
      </p:sp>
      <p:sp>
        <p:nvSpPr>
          <p:cNvPr id="8" name="Footer Placeholder 7">
            <a:extLst>
              <a:ext uri="{FF2B5EF4-FFF2-40B4-BE49-F238E27FC236}">
                <a16:creationId xmlns:a16="http://schemas.microsoft.com/office/drawing/2014/main" id="{3BE64712-B20B-4427-38BB-B6D6CD0E58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A6EEEB-6068-FF9B-13DB-EBDF088C9AF4}"/>
              </a:ext>
            </a:extLst>
          </p:cNvPr>
          <p:cNvSpPr>
            <a:spLocks noGrp="1"/>
          </p:cNvSpPr>
          <p:nvPr>
            <p:ph type="sldNum" sz="quarter" idx="12"/>
          </p:nvPr>
        </p:nvSpPr>
        <p:spPr/>
        <p:txBody>
          <a:bodyPr/>
          <a:lstStyle/>
          <a:p>
            <a:fld id="{D084A647-C2C4-4C17-AF6B-2AB7B5E0FC2D}" type="slidenum">
              <a:rPr lang="en-GB" smtClean="0"/>
              <a:t>‹#›</a:t>
            </a:fld>
            <a:endParaRPr lang="en-GB"/>
          </a:p>
        </p:txBody>
      </p:sp>
    </p:spTree>
    <p:extLst>
      <p:ext uri="{BB962C8B-B14F-4D97-AF65-F5344CB8AC3E}">
        <p14:creationId xmlns:p14="http://schemas.microsoft.com/office/powerpoint/2010/main" val="3476094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885280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990323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714813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ck blank">
  <p:cSld name="Black blank">
    <p:bg>
      <p:bgPr>
        <a:solidFill>
          <a:srgbClr val="16161F"/>
        </a:solidFill>
        <a:effectLst/>
      </p:bgPr>
    </p:bg>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21658974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51"/>
        <p:cNvGrpSpPr/>
        <p:nvPr/>
      </p:nvGrpSpPr>
      <p:grpSpPr>
        <a:xfrm>
          <a:off x="0" y="0"/>
          <a:ext cx="0" cy="0"/>
          <a:chOff x="0" y="0"/>
          <a:chExt cx="0" cy="0"/>
        </a:xfrm>
      </p:grpSpPr>
      <p:sp>
        <p:nvSpPr>
          <p:cNvPr id="52" name="Google Shape;52;p14"/>
          <p:cNvSpPr txBox="1">
            <a:spLocks noGrp="1"/>
          </p:cNvSpPr>
          <p:nvPr>
            <p:ph type="sldNum" idx="12"/>
          </p:nvPr>
        </p:nvSpPr>
        <p:spPr>
          <a:xfrm>
            <a:off x="111950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087122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3"/>
        <p:cNvGrpSpPr/>
        <p:nvPr/>
      </p:nvGrpSpPr>
      <p:grpSpPr>
        <a:xfrm>
          <a:off x="0" y="0"/>
          <a:ext cx="0" cy="0"/>
          <a:chOff x="0" y="0"/>
          <a:chExt cx="0" cy="0"/>
        </a:xfrm>
      </p:grpSpPr>
      <p:sp>
        <p:nvSpPr>
          <p:cNvPr id="54" name="Google Shape;54;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55" name="Google Shape;55;p15"/>
          <p:cNvSpPr/>
          <p:nvPr/>
        </p:nvSpPr>
        <p:spPr>
          <a:xfrm>
            <a:off x="0" y="0"/>
            <a:ext cx="12192000" cy="6858000"/>
          </a:xfrm>
          <a:prstGeom prst="rect">
            <a:avLst/>
          </a:prstGeom>
          <a:solidFill>
            <a:srgbClr val="1616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696007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56"/>
        <p:cNvGrpSpPr/>
        <p:nvPr/>
      </p:nvGrpSpPr>
      <p:grpSpPr>
        <a:xfrm>
          <a:off x="0" y="0"/>
          <a:ext cx="0" cy="0"/>
          <a:chOff x="0" y="0"/>
          <a:chExt cx="0" cy="0"/>
        </a:xfrm>
      </p:grpSpPr>
      <p:sp>
        <p:nvSpPr>
          <p:cNvPr id="57" name="Google Shape;57;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59" name="Google Shape;59;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126695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60"/>
        <p:cNvGrpSpPr/>
        <p:nvPr/>
      </p:nvGrpSpPr>
      <p:grpSpPr>
        <a:xfrm>
          <a:off x="0" y="0"/>
          <a:ext cx="0" cy="0"/>
          <a:chOff x="0" y="0"/>
          <a:chExt cx="0" cy="0"/>
        </a:xfrm>
      </p:grpSpPr>
      <p:sp>
        <p:nvSpPr>
          <p:cNvPr id="61" name="Google Shape;61;p17"/>
          <p:cNvSpPr txBox="1">
            <a:spLocks noGrp="1"/>
          </p:cNvSpPr>
          <p:nvPr>
            <p:ph type="sldNum" idx="12"/>
          </p:nvPr>
        </p:nvSpPr>
        <p:spPr>
          <a:xfrm>
            <a:off x="111950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6730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18">
  <p:cSld name="Title slide 18">
    <p:spTree>
      <p:nvGrpSpPr>
        <p:cNvPr id="1" name="Shape 62"/>
        <p:cNvGrpSpPr/>
        <p:nvPr/>
      </p:nvGrpSpPr>
      <p:grpSpPr>
        <a:xfrm>
          <a:off x="0" y="0"/>
          <a:ext cx="0" cy="0"/>
          <a:chOff x="0" y="0"/>
          <a:chExt cx="0" cy="0"/>
        </a:xfrm>
      </p:grpSpPr>
      <p:sp>
        <p:nvSpPr>
          <p:cNvPr id="63" name="Google Shape;63;p18"/>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64" name="Google Shape;64;p18"/>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5" name="Google Shape;65;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7141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1" type="title">
  <p:cSld name="Title slide 1">
    <p:spTree>
      <p:nvGrpSpPr>
        <p:cNvPr id="1" name="Shape 236"/>
        <p:cNvGrpSpPr/>
        <p:nvPr/>
      </p:nvGrpSpPr>
      <p:grpSpPr>
        <a:xfrm>
          <a:off x="0" y="0"/>
          <a:ext cx="0" cy="0"/>
          <a:chOff x="0" y="0"/>
          <a:chExt cx="0" cy="0"/>
        </a:xfrm>
      </p:grpSpPr>
      <p:sp>
        <p:nvSpPr>
          <p:cNvPr id="237" name="Google Shape;237;p65"/>
          <p:cNvSpPr/>
          <p:nvPr/>
        </p:nvSpPr>
        <p:spPr>
          <a:xfrm>
            <a:off x="0" y="0"/>
            <a:ext cx="12192000" cy="6858000"/>
          </a:xfrm>
          <a:prstGeom prst="rect">
            <a:avLst/>
          </a:prstGeom>
          <a:solidFill>
            <a:srgbClr val="1616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65"/>
          <p:cNvSpPr txBox="1">
            <a:spLocks noGrp="1"/>
          </p:cNvSpPr>
          <p:nvPr>
            <p:ph type="title"/>
          </p:nvPr>
        </p:nvSpPr>
        <p:spPr>
          <a:xfrm>
            <a:off x="415600" y="3746533"/>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267"/>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endParaRPr/>
          </a:p>
        </p:txBody>
      </p:sp>
      <p:pic>
        <p:nvPicPr>
          <p:cNvPr id="239" name="Google Shape;239;p65"/>
          <p:cNvPicPr preferRelativeResize="0"/>
          <p:nvPr/>
        </p:nvPicPr>
        <p:blipFill>
          <a:blip r:embed="rId2">
            <a:alphaModFix/>
          </a:blip>
          <a:stretch>
            <a:fillRect/>
          </a:stretch>
        </p:blipFill>
        <p:spPr>
          <a:xfrm>
            <a:off x="5293134" y="1823267"/>
            <a:ext cx="1605732" cy="1605732"/>
          </a:xfrm>
          <a:prstGeom prst="rect">
            <a:avLst/>
          </a:prstGeom>
          <a:noFill/>
          <a:ln>
            <a:noFill/>
          </a:ln>
        </p:spPr>
      </p:pic>
    </p:spTree>
    <p:extLst>
      <p:ext uri="{BB962C8B-B14F-4D97-AF65-F5344CB8AC3E}">
        <p14:creationId xmlns:p14="http://schemas.microsoft.com/office/powerpoint/2010/main" val="106031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15AE-F555-126A-BB71-A7F7FD44BD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164278-594A-0E5D-64BD-C7C63CE23784}"/>
              </a:ext>
            </a:extLst>
          </p:cNvPr>
          <p:cNvSpPr>
            <a:spLocks noGrp="1"/>
          </p:cNvSpPr>
          <p:nvPr>
            <p:ph type="dt" sz="half" idx="10"/>
          </p:nvPr>
        </p:nvSpPr>
        <p:spPr/>
        <p:txBody>
          <a:bodyPr/>
          <a:lstStyle/>
          <a:p>
            <a:fld id="{D29B3DC7-0E20-47CF-8B02-03307B8F50A2}" type="datetimeFigureOut">
              <a:rPr lang="en-GB" smtClean="0"/>
              <a:t>27/06/2025</a:t>
            </a:fld>
            <a:endParaRPr lang="en-GB"/>
          </a:p>
        </p:txBody>
      </p:sp>
      <p:sp>
        <p:nvSpPr>
          <p:cNvPr id="4" name="Footer Placeholder 3">
            <a:extLst>
              <a:ext uri="{FF2B5EF4-FFF2-40B4-BE49-F238E27FC236}">
                <a16:creationId xmlns:a16="http://schemas.microsoft.com/office/drawing/2014/main" id="{1A4EB83B-552E-90B4-696D-D52441500F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2FAFC0-5C68-A2C6-4602-5BF7BB389E1D}"/>
              </a:ext>
            </a:extLst>
          </p:cNvPr>
          <p:cNvSpPr>
            <a:spLocks noGrp="1"/>
          </p:cNvSpPr>
          <p:nvPr>
            <p:ph type="sldNum" sz="quarter" idx="12"/>
          </p:nvPr>
        </p:nvSpPr>
        <p:spPr/>
        <p:txBody>
          <a:bodyPr/>
          <a:lstStyle/>
          <a:p>
            <a:fld id="{D084A647-C2C4-4C17-AF6B-2AB7B5E0FC2D}" type="slidenum">
              <a:rPr lang="en-GB" smtClean="0"/>
              <a:t>‹#›</a:t>
            </a:fld>
            <a:endParaRPr lang="en-GB"/>
          </a:p>
        </p:txBody>
      </p:sp>
    </p:spTree>
    <p:extLst>
      <p:ext uri="{BB962C8B-B14F-4D97-AF65-F5344CB8AC3E}">
        <p14:creationId xmlns:p14="http://schemas.microsoft.com/office/powerpoint/2010/main" val="29790017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240"/>
        <p:cNvGrpSpPr/>
        <p:nvPr/>
      </p:nvGrpSpPr>
      <p:grpSpPr>
        <a:xfrm>
          <a:off x="0" y="0"/>
          <a:ext cx="0" cy="0"/>
          <a:chOff x="0" y="0"/>
          <a:chExt cx="0" cy="0"/>
        </a:xfrm>
      </p:grpSpPr>
      <p:sp>
        <p:nvSpPr>
          <p:cNvPr id="241" name="Google Shape;241;p66"/>
          <p:cNvSpPr/>
          <p:nvPr/>
        </p:nvSpPr>
        <p:spPr>
          <a:xfrm>
            <a:off x="0" y="0"/>
            <a:ext cx="12192000" cy="6858000"/>
          </a:xfrm>
          <a:prstGeom prst="rect">
            <a:avLst/>
          </a:prstGeom>
          <a:solidFill>
            <a:srgbClr val="1616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66"/>
          <p:cNvSpPr txBox="1">
            <a:spLocks noGrp="1"/>
          </p:cNvSpPr>
          <p:nvPr>
            <p:ph type="title"/>
          </p:nvPr>
        </p:nvSpPr>
        <p:spPr>
          <a:xfrm>
            <a:off x="415600" y="2626033"/>
            <a:ext cx="60780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endParaRPr/>
          </a:p>
        </p:txBody>
      </p:sp>
      <p:pic>
        <p:nvPicPr>
          <p:cNvPr id="243" name="Google Shape;243;p66"/>
          <p:cNvPicPr preferRelativeResize="0"/>
          <p:nvPr/>
        </p:nvPicPr>
        <p:blipFill>
          <a:blip r:embed="rId2">
            <a:alphaModFix/>
          </a:blip>
          <a:stretch>
            <a:fillRect/>
          </a:stretch>
        </p:blipFill>
        <p:spPr>
          <a:xfrm>
            <a:off x="762000" y="1219200"/>
            <a:ext cx="1006499" cy="1006499"/>
          </a:xfrm>
          <a:prstGeom prst="rect">
            <a:avLst/>
          </a:prstGeom>
          <a:noFill/>
          <a:ln>
            <a:noFill/>
          </a:ln>
        </p:spPr>
      </p:pic>
      <p:sp>
        <p:nvSpPr>
          <p:cNvPr id="244" name="Google Shape;244;p66"/>
          <p:cNvSpPr>
            <a:spLocks noGrp="1"/>
          </p:cNvSpPr>
          <p:nvPr>
            <p:ph type="pic" idx="2"/>
          </p:nvPr>
        </p:nvSpPr>
        <p:spPr>
          <a:xfrm>
            <a:off x="5988033" y="3294000"/>
            <a:ext cx="5892000" cy="3334800"/>
          </a:xfrm>
          <a:prstGeom prst="rect">
            <a:avLst/>
          </a:prstGeom>
          <a:noFill/>
          <a:ln>
            <a:noFill/>
          </a:ln>
        </p:spPr>
      </p:sp>
    </p:spTree>
    <p:extLst>
      <p:ext uri="{BB962C8B-B14F-4D97-AF65-F5344CB8AC3E}">
        <p14:creationId xmlns:p14="http://schemas.microsoft.com/office/powerpoint/2010/main" val="10962458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5"/>
        <p:cNvGrpSpPr/>
        <p:nvPr/>
      </p:nvGrpSpPr>
      <p:grpSpPr>
        <a:xfrm>
          <a:off x="0" y="0"/>
          <a:ext cx="0" cy="0"/>
          <a:chOff x="0" y="0"/>
          <a:chExt cx="0" cy="0"/>
        </a:xfrm>
      </p:grpSpPr>
      <p:sp>
        <p:nvSpPr>
          <p:cNvPr id="246" name="Google Shape;246;p67"/>
          <p:cNvSpPr/>
          <p:nvPr/>
        </p:nvSpPr>
        <p:spPr>
          <a:xfrm>
            <a:off x="0" y="0"/>
            <a:ext cx="12192000" cy="6858000"/>
          </a:xfrm>
          <a:prstGeom prst="rect">
            <a:avLst/>
          </a:prstGeom>
          <a:solidFill>
            <a:srgbClr val="1616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67"/>
          <p:cNvSpPr txBox="1">
            <a:spLocks noGrp="1"/>
          </p:cNvSpPr>
          <p:nvPr>
            <p:ph type="title"/>
          </p:nvPr>
        </p:nvSpPr>
        <p:spPr>
          <a:xfrm>
            <a:off x="762000" y="3429000"/>
            <a:ext cx="8738800" cy="1171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Font typeface="Poppins SemiBold"/>
              <a:buNone/>
              <a:defRPr>
                <a:latin typeface="Poppins SemiBold"/>
                <a:ea typeface="Poppins SemiBold"/>
                <a:cs typeface="Poppins SemiBold"/>
                <a:sym typeface="Poppins SemiBold"/>
              </a:defRPr>
            </a:lvl2pPr>
            <a:lvl3pPr lvl="2" rtl="0">
              <a:spcBef>
                <a:spcPts val="0"/>
              </a:spcBef>
              <a:spcAft>
                <a:spcPts val="0"/>
              </a:spcAft>
              <a:buSzPts val="2800"/>
              <a:buFont typeface="Poppins SemiBold"/>
              <a:buNone/>
              <a:defRPr>
                <a:latin typeface="Poppins SemiBold"/>
                <a:ea typeface="Poppins SemiBold"/>
                <a:cs typeface="Poppins SemiBold"/>
                <a:sym typeface="Poppins SemiBold"/>
              </a:defRPr>
            </a:lvl3pPr>
            <a:lvl4pPr lvl="3" rtl="0">
              <a:spcBef>
                <a:spcPts val="0"/>
              </a:spcBef>
              <a:spcAft>
                <a:spcPts val="0"/>
              </a:spcAft>
              <a:buSzPts val="2800"/>
              <a:buFont typeface="Poppins SemiBold"/>
              <a:buNone/>
              <a:defRPr>
                <a:latin typeface="Poppins SemiBold"/>
                <a:ea typeface="Poppins SemiBold"/>
                <a:cs typeface="Poppins SemiBold"/>
                <a:sym typeface="Poppins SemiBold"/>
              </a:defRPr>
            </a:lvl4pPr>
            <a:lvl5pPr lvl="4" rtl="0">
              <a:spcBef>
                <a:spcPts val="0"/>
              </a:spcBef>
              <a:spcAft>
                <a:spcPts val="0"/>
              </a:spcAft>
              <a:buSzPts val="2800"/>
              <a:buFont typeface="Poppins SemiBold"/>
              <a:buNone/>
              <a:defRPr>
                <a:latin typeface="Poppins SemiBold"/>
                <a:ea typeface="Poppins SemiBold"/>
                <a:cs typeface="Poppins SemiBold"/>
                <a:sym typeface="Poppins SemiBold"/>
              </a:defRPr>
            </a:lvl5pPr>
            <a:lvl6pPr lvl="5" rtl="0">
              <a:spcBef>
                <a:spcPts val="0"/>
              </a:spcBef>
              <a:spcAft>
                <a:spcPts val="0"/>
              </a:spcAft>
              <a:buSzPts val="2800"/>
              <a:buFont typeface="Poppins SemiBold"/>
              <a:buNone/>
              <a:defRPr>
                <a:latin typeface="Poppins SemiBold"/>
                <a:ea typeface="Poppins SemiBold"/>
                <a:cs typeface="Poppins SemiBold"/>
                <a:sym typeface="Poppins SemiBold"/>
              </a:defRPr>
            </a:lvl6pPr>
            <a:lvl7pPr lvl="6" rtl="0">
              <a:spcBef>
                <a:spcPts val="0"/>
              </a:spcBef>
              <a:spcAft>
                <a:spcPts val="0"/>
              </a:spcAft>
              <a:buSzPts val="2800"/>
              <a:buFont typeface="Poppins SemiBold"/>
              <a:buNone/>
              <a:defRPr>
                <a:latin typeface="Poppins SemiBold"/>
                <a:ea typeface="Poppins SemiBold"/>
                <a:cs typeface="Poppins SemiBold"/>
                <a:sym typeface="Poppins SemiBold"/>
              </a:defRPr>
            </a:lvl7pPr>
            <a:lvl8pPr lvl="7" rtl="0">
              <a:spcBef>
                <a:spcPts val="0"/>
              </a:spcBef>
              <a:spcAft>
                <a:spcPts val="0"/>
              </a:spcAft>
              <a:buSzPts val="2800"/>
              <a:buFont typeface="Poppins SemiBold"/>
              <a:buNone/>
              <a:defRPr>
                <a:latin typeface="Poppins SemiBold"/>
                <a:ea typeface="Poppins SemiBold"/>
                <a:cs typeface="Poppins SemiBold"/>
                <a:sym typeface="Poppins SemiBold"/>
              </a:defRPr>
            </a:lvl8pPr>
            <a:lvl9pPr lvl="8" rtl="0">
              <a:spcBef>
                <a:spcPts val="0"/>
              </a:spcBef>
              <a:spcAft>
                <a:spcPts val="0"/>
              </a:spcAft>
              <a:buSzPts val="2800"/>
              <a:buFont typeface="Poppins SemiBold"/>
              <a:buNone/>
              <a:defRPr>
                <a:latin typeface="Poppins SemiBold"/>
                <a:ea typeface="Poppins SemiBold"/>
                <a:cs typeface="Poppins SemiBold"/>
                <a:sym typeface="Poppins SemiBold"/>
              </a:defRPr>
            </a:lvl9pPr>
          </a:lstStyle>
          <a:p>
            <a:endParaRPr/>
          </a:p>
        </p:txBody>
      </p:sp>
      <p:pic>
        <p:nvPicPr>
          <p:cNvPr id="248" name="Google Shape;248;p67"/>
          <p:cNvPicPr preferRelativeResize="0"/>
          <p:nvPr/>
        </p:nvPicPr>
        <p:blipFill>
          <a:blip r:embed="rId2">
            <a:alphaModFix/>
          </a:blip>
          <a:stretch>
            <a:fillRect/>
          </a:stretch>
        </p:blipFill>
        <p:spPr>
          <a:xfrm>
            <a:off x="899634" y="1635001"/>
            <a:ext cx="1171599" cy="1171599"/>
          </a:xfrm>
          <a:prstGeom prst="rect">
            <a:avLst/>
          </a:prstGeom>
          <a:noFill/>
          <a:ln>
            <a:noFill/>
          </a:ln>
        </p:spPr>
      </p:pic>
      <p:sp>
        <p:nvSpPr>
          <p:cNvPr id="249" name="Google Shape;249;p67"/>
          <p:cNvSpPr>
            <a:spLocks noGrp="1"/>
          </p:cNvSpPr>
          <p:nvPr>
            <p:ph type="pic" idx="2"/>
          </p:nvPr>
        </p:nvSpPr>
        <p:spPr>
          <a:xfrm>
            <a:off x="8128000" y="1116700"/>
            <a:ext cx="2312400" cy="2312400"/>
          </a:xfrm>
          <a:prstGeom prst="ellipse">
            <a:avLst/>
          </a:prstGeom>
          <a:noFill/>
          <a:ln>
            <a:noFill/>
          </a:ln>
        </p:spPr>
      </p:sp>
    </p:spTree>
    <p:extLst>
      <p:ext uri="{BB962C8B-B14F-4D97-AF65-F5344CB8AC3E}">
        <p14:creationId xmlns:p14="http://schemas.microsoft.com/office/powerpoint/2010/main" val="2621915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roduct Mock up" type="twoColTx">
  <p:cSld name="Product Mock up">
    <p:spTree>
      <p:nvGrpSpPr>
        <p:cNvPr id="1" name="Shape 250"/>
        <p:cNvGrpSpPr/>
        <p:nvPr/>
      </p:nvGrpSpPr>
      <p:grpSpPr>
        <a:xfrm>
          <a:off x="0" y="0"/>
          <a:ext cx="0" cy="0"/>
          <a:chOff x="0" y="0"/>
          <a:chExt cx="0" cy="0"/>
        </a:xfrm>
      </p:grpSpPr>
      <p:sp>
        <p:nvSpPr>
          <p:cNvPr id="251" name="Google Shape;251;p68"/>
          <p:cNvSpPr txBox="1">
            <a:spLocks noGrp="1"/>
          </p:cNvSpPr>
          <p:nvPr>
            <p:ph type="title"/>
          </p:nvPr>
        </p:nvSpPr>
        <p:spPr>
          <a:xfrm>
            <a:off x="762000" y="647233"/>
            <a:ext cx="1075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2" name="Google Shape;252;p68"/>
          <p:cNvSpPr txBox="1">
            <a:spLocks noGrp="1"/>
          </p:cNvSpPr>
          <p:nvPr>
            <p:ph type="body" idx="1"/>
          </p:nvPr>
        </p:nvSpPr>
        <p:spPr>
          <a:xfrm>
            <a:off x="1131100" y="1536633"/>
            <a:ext cx="5333200" cy="45552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SzPts val="1000"/>
              <a:buChar char="●"/>
              <a:defRPr/>
            </a:lvl1pPr>
            <a:lvl2pPr marL="1219170" lvl="1" indent="-389457" rtl="0">
              <a:spcBef>
                <a:spcPts val="0"/>
              </a:spcBef>
              <a:spcAft>
                <a:spcPts val="0"/>
              </a:spcAft>
              <a:buSzPts val="1000"/>
              <a:buChar char="○"/>
              <a:defRPr/>
            </a:lvl2pPr>
            <a:lvl3pPr marL="1828754" lvl="2" indent="-389457" rtl="0">
              <a:spcBef>
                <a:spcPts val="0"/>
              </a:spcBef>
              <a:spcAft>
                <a:spcPts val="0"/>
              </a:spcAft>
              <a:buSzPts val="1000"/>
              <a:buChar char="■"/>
              <a:defRPr/>
            </a:lvl3pPr>
            <a:lvl4pPr marL="2438339" lvl="3" indent="-389457" rtl="0">
              <a:spcBef>
                <a:spcPts val="0"/>
              </a:spcBef>
              <a:spcAft>
                <a:spcPts val="0"/>
              </a:spcAft>
              <a:buSzPts val="1000"/>
              <a:buChar char="●"/>
              <a:defRPr/>
            </a:lvl4pPr>
            <a:lvl5pPr marL="3047924" lvl="4" indent="-389457" rtl="0">
              <a:spcBef>
                <a:spcPts val="0"/>
              </a:spcBef>
              <a:spcAft>
                <a:spcPts val="0"/>
              </a:spcAft>
              <a:buSzPts val="1000"/>
              <a:buChar char="○"/>
              <a:defRPr/>
            </a:lvl5pPr>
            <a:lvl6pPr marL="3657509" lvl="5" indent="-389457" rtl="0">
              <a:spcBef>
                <a:spcPts val="0"/>
              </a:spcBef>
              <a:spcAft>
                <a:spcPts val="0"/>
              </a:spcAft>
              <a:buSzPts val="1000"/>
              <a:buChar char="■"/>
              <a:defRPr/>
            </a:lvl6pPr>
            <a:lvl7pPr marL="4267093" lvl="6" indent="-389457" rtl="0">
              <a:spcBef>
                <a:spcPts val="0"/>
              </a:spcBef>
              <a:spcAft>
                <a:spcPts val="0"/>
              </a:spcAft>
              <a:buSzPts val="1000"/>
              <a:buChar char="●"/>
              <a:defRPr/>
            </a:lvl7pPr>
            <a:lvl8pPr marL="4876678" lvl="7" indent="-389457" rtl="0">
              <a:spcBef>
                <a:spcPts val="0"/>
              </a:spcBef>
              <a:spcAft>
                <a:spcPts val="0"/>
              </a:spcAft>
              <a:buSzPts val="1000"/>
              <a:buChar char="○"/>
              <a:defRPr/>
            </a:lvl8pPr>
            <a:lvl9pPr marL="5486263" lvl="8" indent="-389457" rtl="0">
              <a:spcBef>
                <a:spcPts val="0"/>
              </a:spcBef>
              <a:spcAft>
                <a:spcPts val="0"/>
              </a:spcAft>
              <a:buSzPts val="1000"/>
              <a:buChar char="■"/>
              <a:defRPr/>
            </a:lvl9pPr>
          </a:lstStyle>
          <a:p>
            <a:endParaRPr/>
          </a:p>
        </p:txBody>
      </p:sp>
      <p:sp>
        <p:nvSpPr>
          <p:cNvPr id="253" name="Google Shape;253;p6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54" name="Google Shape;254;p68"/>
          <p:cNvSpPr>
            <a:spLocks noGrp="1"/>
          </p:cNvSpPr>
          <p:nvPr>
            <p:ph type="pic" idx="2"/>
          </p:nvPr>
        </p:nvSpPr>
        <p:spPr>
          <a:xfrm>
            <a:off x="7573500" y="2025000"/>
            <a:ext cx="3723200" cy="4066800"/>
          </a:xfrm>
          <a:prstGeom prst="roundRect">
            <a:avLst>
              <a:gd name="adj" fmla="val 7614"/>
            </a:avLst>
          </a:prstGeom>
          <a:noFill/>
          <a:ln>
            <a:noFill/>
          </a:ln>
        </p:spPr>
      </p:sp>
    </p:spTree>
    <p:extLst>
      <p:ext uri="{BB962C8B-B14F-4D97-AF65-F5344CB8AC3E}">
        <p14:creationId xmlns:p14="http://schemas.microsoft.com/office/powerpoint/2010/main" val="32045022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Slide Black">
  <p:cSld name="Blank Slide Black">
    <p:spTree>
      <p:nvGrpSpPr>
        <p:cNvPr id="1" name="Shape 255"/>
        <p:cNvGrpSpPr/>
        <p:nvPr/>
      </p:nvGrpSpPr>
      <p:grpSpPr>
        <a:xfrm>
          <a:off x="0" y="0"/>
          <a:ext cx="0" cy="0"/>
          <a:chOff x="0" y="0"/>
          <a:chExt cx="0" cy="0"/>
        </a:xfrm>
      </p:grpSpPr>
      <p:sp>
        <p:nvSpPr>
          <p:cNvPr id="256" name="Google Shape;256;p69"/>
          <p:cNvSpPr txBox="1">
            <a:spLocks noGrp="1"/>
          </p:cNvSpPr>
          <p:nvPr>
            <p:ph type="title"/>
          </p:nvPr>
        </p:nvSpPr>
        <p:spPr>
          <a:xfrm>
            <a:off x="756000" y="639467"/>
            <a:ext cx="8680400" cy="734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Font typeface="Poppins SemiBold"/>
              <a:buNone/>
              <a:defRPr>
                <a:latin typeface="Poppins SemiBold"/>
                <a:ea typeface="Poppins SemiBold"/>
                <a:cs typeface="Poppins SemiBold"/>
                <a:sym typeface="Poppins SemiBold"/>
              </a:defRPr>
            </a:lvl2pPr>
            <a:lvl3pPr lvl="2" rtl="0">
              <a:spcBef>
                <a:spcPts val="0"/>
              </a:spcBef>
              <a:spcAft>
                <a:spcPts val="0"/>
              </a:spcAft>
              <a:buSzPts val="2800"/>
              <a:buFont typeface="Poppins SemiBold"/>
              <a:buNone/>
              <a:defRPr>
                <a:latin typeface="Poppins SemiBold"/>
                <a:ea typeface="Poppins SemiBold"/>
                <a:cs typeface="Poppins SemiBold"/>
                <a:sym typeface="Poppins SemiBold"/>
              </a:defRPr>
            </a:lvl3pPr>
            <a:lvl4pPr lvl="3" rtl="0">
              <a:spcBef>
                <a:spcPts val="0"/>
              </a:spcBef>
              <a:spcAft>
                <a:spcPts val="0"/>
              </a:spcAft>
              <a:buSzPts val="2800"/>
              <a:buFont typeface="Poppins SemiBold"/>
              <a:buNone/>
              <a:defRPr>
                <a:latin typeface="Poppins SemiBold"/>
                <a:ea typeface="Poppins SemiBold"/>
                <a:cs typeface="Poppins SemiBold"/>
                <a:sym typeface="Poppins SemiBold"/>
              </a:defRPr>
            </a:lvl4pPr>
            <a:lvl5pPr lvl="4" rtl="0">
              <a:spcBef>
                <a:spcPts val="0"/>
              </a:spcBef>
              <a:spcAft>
                <a:spcPts val="0"/>
              </a:spcAft>
              <a:buSzPts val="2800"/>
              <a:buFont typeface="Poppins SemiBold"/>
              <a:buNone/>
              <a:defRPr>
                <a:latin typeface="Poppins SemiBold"/>
                <a:ea typeface="Poppins SemiBold"/>
                <a:cs typeface="Poppins SemiBold"/>
                <a:sym typeface="Poppins SemiBold"/>
              </a:defRPr>
            </a:lvl5pPr>
            <a:lvl6pPr lvl="5" rtl="0">
              <a:spcBef>
                <a:spcPts val="0"/>
              </a:spcBef>
              <a:spcAft>
                <a:spcPts val="0"/>
              </a:spcAft>
              <a:buSzPts val="2800"/>
              <a:buFont typeface="Poppins SemiBold"/>
              <a:buNone/>
              <a:defRPr>
                <a:latin typeface="Poppins SemiBold"/>
                <a:ea typeface="Poppins SemiBold"/>
                <a:cs typeface="Poppins SemiBold"/>
                <a:sym typeface="Poppins SemiBold"/>
              </a:defRPr>
            </a:lvl6pPr>
            <a:lvl7pPr lvl="6" rtl="0">
              <a:spcBef>
                <a:spcPts val="0"/>
              </a:spcBef>
              <a:spcAft>
                <a:spcPts val="0"/>
              </a:spcAft>
              <a:buSzPts val="2800"/>
              <a:buFont typeface="Poppins SemiBold"/>
              <a:buNone/>
              <a:defRPr>
                <a:latin typeface="Poppins SemiBold"/>
                <a:ea typeface="Poppins SemiBold"/>
                <a:cs typeface="Poppins SemiBold"/>
                <a:sym typeface="Poppins SemiBold"/>
              </a:defRPr>
            </a:lvl7pPr>
            <a:lvl8pPr lvl="7" rtl="0">
              <a:spcBef>
                <a:spcPts val="0"/>
              </a:spcBef>
              <a:spcAft>
                <a:spcPts val="0"/>
              </a:spcAft>
              <a:buSzPts val="2800"/>
              <a:buFont typeface="Poppins SemiBold"/>
              <a:buNone/>
              <a:defRPr>
                <a:latin typeface="Poppins SemiBold"/>
                <a:ea typeface="Poppins SemiBold"/>
                <a:cs typeface="Poppins SemiBold"/>
                <a:sym typeface="Poppins SemiBold"/>
              </a:defRPr>
            </a:lvl8pPr>
            <a:lvl9pPr lvl="8" rtl="0">
              <a:spcBef>
                <a:spcPts val="0"/>
              </a:spcBef>
              <a:spcAft>
                <a:spcPts val="0"/>
              </a:spcAft>
              <a:buSzPts val="2800"/>
              <a:buFont typeface="Poppins SemiBold"/>
              <a:buNone/>
              <a:defRPr>
                <a:latin typeface="Poppins SemiBold"/>
                <a:ea typeface="Poppins SemiBold"/>
                <a:cs typeface="Poppins SemiBold"/>
                <a:sym typeface="Poppins SemiBold"/>
              </a:defRPr>
            </a:lvl9pPr>
          </a:lstStyle>
          <a:p>
            <a:endParaRPr/>
          </a:p>
        </p:txBody>
      </p:sp>
      <p:sp>
        <p:nvSpPr>
          <p:cNvPr id="257" name="Google Shape;257;p6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126803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hree Options Pink">
  <p:cSld name="Three Options Pink">
    <p:bg>
      <p:bgPr>
        <a:solidFill>
          <a:srgbClr val="F5BCD2"/>
        </a:solidFill>
        <a:effectLst/>
      </p:bgPr>
    </p:bg>
    <p:spTree>
      <p:nvGrpSpPr>
        <p:cNvPr id="1" name="Shape 258"/>
        <p:cNvGrpSpPr/>
        <p:nvPr/>
      </p:nvGrpSpPr>
      <p:grpSpPr>
        <a:xfrm>
          <a:off x="0" y="0"/>
          <a:ext cx="0" cy="0"/>
          <a:chOff x="0" y="0"/>
          <a:chExt cx="0" cy="0"/>
        </a:xfrm>
      </p:grpSpPr>
      <p:sp>
        <p:nvSpPr>
          <p:cNvPr id="259" name="Google Shape;259;p70"/>
          <p:cNvSpPr txBox="1">
            <a:spLocks noGrp="1"/>
          </p:cNvSpPr>
          <p:nvPr>
            <p:ph type="title"/>
          </p:nvPr>
        </p:nvSpPr>
        <p:spPr>
          <a:xfrm>
            <a:off x="756000" y="639467"/>
            <a:ext cx="8680400" cy="734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Font typeface="Poppins SemiBold"/>
              <a:buNone/>
              <a:defRPr>
                <a:latin typeface="Poppins SemiBold"/>
                <a:ea typeface="Poppins SemiBold"/>
                <a:cs typeface="Poppins SemiBold"/>
                <a:sym typeface="Poppins SemiBold"/>
              </a:defRPr>
            </a:lvl2pPr>
            <a:lvl3pPr lvl="2" rtl="0">
              <a:spcBef>
                <a:spcPts val="0"/>
              </a:spcBef>
              <a:spcAft>
                <a:spcPts val="0"/>
              </a:spcAft>
              <a:buSzPts val="2800"/>
              <a:buFont typeface="Poppins SemiBold"/>
              <a:buNone/>
              <a:defRPr>
                <a:latin typeface="Poppins SemiBold"/>
                <a:ea typeface="Poppins SemiBold"/>
                <a:cs typeface="Poppins SemiBold"/>
                <a:sym typeface="Poppins SemiBold"/>
              </a:defRPr>
            </a:lvl3pPr>
            <a:lvl4pPr lvl="3" rtl="0">
              <a:spcBef>
                <a:spcPts val="0"/>
              </a:spcBef>
              <a:spcAft>
                <a:spcPts val="0"/>
              </a:spcAft>
              <a:buSzPts val="2800"/>
              <a:buFont typeface="Poppins SemiBold"/>
              <a:buNone/>
              <a:defRPr>
                <a:latin typeface="Poppins SemiBold"/>
                <a:ea typeface="Poppins SemiBold"/>
                <a:cs typeface="Poppins SemiBold"/>
                <a:sym typeface="Poppins SemiBold"/>
              </a:defRPr>
            </a:lvl4pPr>
            <a:lvl5pPr lvl="4" rtl="0">
              <a:spcBef>
                <a:spcPts val="0"/>
              </a:spcBef>
              <a:spcAft>
                <a:spcPts val="0"/>
              </a:spcAft>
              <a:buSzPts val="2800"/>
              <a:buFont typeface="Poppins SemiBold"/>
              <a:buNone/>
              <a:defRPr>
                <a:latin typeface="Poppins SemiBold"/>
                <a:ea typeface="Poppins SemiBold"/>
                <a:cs typeface="Poppins SemiBold"/>
                <a:sym typeface="Poppins SemiBold"/>
              </a:defRPr>
            </a:lvl5pPr>
            <a:lvl6pPr lvl="5" rtl="0">
              <a:spcBef>
                <a:spcPts val="0"/>
              </a:spcBef>
              <a:spcAft>
                <a:spcPts val="0"/>
              </a:spcAft>
              <a:buSzPts val="2800"/>
              <a:buFont typeface="Poppins SemiBold"/>
              <a:buNone/>
              <a:defRPr>
                <a:latin typeface="Poppins SemiBold"/>
                <a:ea typeface="Poppins SemiBold"/>
                <a:cs typeface="Poppins SemiBold"/>
                <a:sym typeface="Poppins SemiBold"/>
              </a:defRPr>
            </a:lvl6pPr>
            <a:lvl7pPr lvl="6" rtl="0">
              <a:spcBef>
                <a:spcPts val="0"/>
              </a:spcBef>
              <a:spcAft>
                <a:spcPts val="0"/>
              </a:spcAft>
              <a:buSzPts val="2800"/>
              <a:buFont typeface="Poppins SemiBold"/>
              <a:buNone/>
              <a:defRPr>
                <a:latin typeface="Poppins SemiBold"/>
                <a:ea typeface="Poppins SemiBold"/>
                <a:cs typeface="Poppins SemiBold"/>
                <a:sym typeface="Poppins SemiBold"/>
              </a:defRPr>
            </a:lvl7pPr>
            <a:lvl8pPr lvl="7" rtl="0">
              <a:spcBef>
                <a:spcPts val="0"/>
              </a:spcBef>
              <a:spcAft>
                <a:spcPts val="0"/>
              </a:spcAft>
              <a:buSzPts val="2800"/>
              <a:buFont typeface="Poppins SemiBold"/>
              <a:buNone/>
              <a:defRPr>
                <a:latin typeface="Poppins SemiBold"/>
                <a:ea typeface="Poppins SemiBold"/>
                <a:cs typeface="Poppins SemiBold"/>
                <a:sym typeface="Poppins SemiBold"/>
              </a:defRPr>
            </a:lvl8pPr>
            <a:lvl9pPr lvl="8" rtl="0">
              <a:spcBef>
                <a:spcPts val="0"/>
              </a:spcBef>
              <a:spcAft>
                <a:spcPts val="0"/>
              </a:spcAft>
              <a:buSzPts val="2800"/>
              <a:buFont typeface="Poppins SemiBold"/>
              <a:buNone/>
              <a:defRPr>
                <a:latin typeface="Poppins SemiBold"/>
                <a:ea typeface="Poppins SemiBold"/>
                <a:cs typeface="Poppins SemiBold"/>
                <a:sym typeface="Poppins SemiBold"/>
              </a:defRPr>
            </a:lvl9pPr>
          </a:lstStyle>
          <a:p>
            <a:endParaRPr/>
          </a:p>
        </p:txBody>
      </p:sp>
      <p:sp>
        <p:nvSpPr>
          <p:cNvPr id="260" name="Google Shape;260;p7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61" name="Google Shape;261;p70"/>
          <p:cNvSpPr/>
          <p:nvPr/>
        </p:nvSpPr>
        <p:spPr>
          <a:xfrm>
            <a:off x="1193035" y="2012703"/>
            <a:ext cx="2359532" cy="2359532"/>
          </a:xfrm>
          <a:custGeom>
            <a:avLst/>
            <a:gdLst/>
            <a:ahLst/>
            <a:cxnLst/>
            <a:rect l="l" t="t" r="r" b="b"/>
            <a:pathLst>
              <a:path w="3932554" h="3932554" extrusionOk="0">
                <a:moveTo>
                  <a:pt x="1966139" y="0"/>
                </a:moveTo>
                <a:lnTo>
                  <a:pt x="1917657" y="586"/>
                </a:lnTo>
                <a:lnTo>
                  <a:pt x="1869464" y="2335"/>
                </a:lnTo>
                <a:lnTo>
                  <a:pt x="1821572" y="5233"/>
                </a:lnTo>
                <a:lnTo>
                  <a:pt x="1773996" y="9268"/>
                </a:lnTo>
                <a:lnTo>
                  <a:pt x="1726748" y="14426"/>
                </a:lnTo>
                <a:lnTo>
                  <a:pt x="1679843" y="20693"/>
                </a:lnTo>
                <a:lnTo>
                  <a:pt x="1633293" y="28056"/>
                </a:lnTo>
                <a:lnTo>
                  <a:pt x="1587112" y="36501"/>
                </a:lnTo>
                <a:lnTo>
                  <a:pt x="1541313" y="46015"/>
                </a:lnTo>
                <a:lnTo>
                  <a:pt x="1495911" y="56585"/>
                </a:lnTo>
                <a:lnTo>
                  <a:pt x="1450918" y="68196"/>
                </a:lnTo>
                <a:lnTo>
                  <a:pt x="1406347" y="80836"/>
                </a:lnTo>
                <a:lnTo>
                  <a:pt x="1362213" y="94491"/>
                </a:lnTo>
                <a:lnTo>
                  <a:pt x="1318529" y="109148"/>
                </a:lnTo>
                <a:lnTo>
                  <a:pt x="1275308" y="124792"/>
                </a:lnTo>
                <a:lnTo>
                  <a:pt x="1232564" y="141412"/>
                </a:lnTo>
                <a:lnTo>
                  <a:pt x="1190310" y="158992"/>
                </a:lnTo>
                <a:lnTo>
                  <a:pt x="1148560" y="177521"/>
                </a:lnTo>
                <a:lnTo>
                  <a:pt x="1107326" y="196984"/>
                </a:lnTo>
                <a:lnTo>
                  <a:pt x="1066623" y="217367"/>
                </a:lnTo>
                <a:lnTo>
                  <a:pt x="1026464" y="238658"/>
                </a:lnTo>
                <a:lnTo>
                  <a:pt x="986863" y="260843"/>
                </a:lnTo>
                <a:lnTo>
                  <a:pt x="947833" y="283908"/>
                </a:lnTo>
                <a:lnTo>
                  <a:pt x="909386" y="307841"/>
                </a:lnTo>
                <a:lnTo>
                  <a:pt x="871538" y="332627"/>
                </a:lnTo>
                <a:lnTo>
                  <a:pt x="834301" y="358253"/>
                </a:lnTo>
                <a:lnTo>
                  <a:pt x="797689" y="384705"/>
                </a:lnTo>
                <a:lnTo>
                  <a:pt x="761715" y="411971"/>
                </a:lnTo>
                <a:lnTo>
                  <a:pt x="726392" y="440036"/>
                </a:lnTo>
                <a:lnTo>
                  <a:pt x="691735" y="468888"/>
                </a:lnTo>
                <a:lnTo>
                  <a:pt x="657756" y="498513"/>
                </a:lnTo>
                <a:lnTo>
                  <a:pt x="624470" y="528897"/>
                </a:lnTo>
                <a:lnTo>
                  <a:pt x="591889" y="560026"/>
                </a:lnTo>
                <a:lnTo>
                  <a:pt x="560026" y="591889"/>
                </a:lnTo>
                <a:lnTo>
                  <a:pt x="528897" y="624470"/>
                </a:lnTo>
                <a:lnTo>
                  <a:pt x="498513" y="657756"/>
                </a:lnTo>
                <a:lnTo>
                  <a:pt x="468888" y="691735"/>
                </a:lnTo>
                <a:lnTo>
                  <a:pt x="440036" y="726392"/>
                </a:lnTo>
                <a:lnTo>
                  <a:pt x="411971" y="761715"/>
                </a:lnTo>
                <a:lnTo>
                  <a:pt x="384705" y="797689"/>
                </a:lnTo>
                <a:lnTo>
                  <a:pt x="358253" y="834301"/>
                </a:lnTo>
                <a:lnTo>
                  <a:pt x="332627" y="871538"/>
                </a:lnTo>
                <a:lnTo>
                  <a:pt x="307841" y="909386"/>
                </a:lnTo>
                <a:lnTo>
                  <a:pt x="283908" y="947833"/>
                </a:lnTo>
                <a:lnTo>
                  <a:pt x="260843" y="986863"/>
                </a:lnTo>
                <a:lnTo>
                  <a:pt x="238658" y="1026464"/>
                </a:lnTo>
                <a:lnTo>
                  <a:pt x="217367" y="1066623"/>
                </a:lnTo>
                <a:lnTo>
                  <a:pt x="196984" y="1107326"/>
                </a:lnTo>
                <a:lnTo>
                  <a:pt x="177521" y="1148560"/>
                </a:lnTo>
                <a:lnTo>
                  <a:pt x="158992" y="1190310"/>
                </a:lnTo>
                <a:lnTo>
                  <a:pt x="141412" y="1232564"/>
                </a:lnTo>
                <a:lnTo>
                  <a:pt x="124792" y="1275308"/>
                </a:lnTo>
                <a:lnTo>
                  <a:pt x="109148" y="1318529"/>
                </a:lnTo>
                <a:lnTo>
                  <a:pt x="94491" y="1362213"/>
                </a:lnTo>
                <a:lnTo>
                  <a:pt x="80836" y="1406347"/>
                </a:lnTo>
                <a:lnTo>
                  <a:pt x="68196" y="1450918"/>
                </a:lnTo>
                <a:lnTo>
                  <a:pt x="56585" y="1495911"/>
                </a:lnTo>
                <a:lnTo>
                  <a:pt x="46015" y="1541313"/>
                </a:lnTo>
                <a:lnTo>
                  <a:pt x="36501" y="1587112"/>
                </a:lnTo>
                <a:lnTo>
                  <a:pt x="28056" y="1633293"/>
                </a:lnTo>
                <a:lnTo>
                  <a:pt x="20693" y="1679843"/>
                </a:lnTo>
                <a:lnTo>
                  <a:pt x="14426" y="1726748"/>
                </a:lnTo>
                <a:lnTo>
                  <a:pt x="9268" y="1773996"/>
                </a:lnTo>
                <a:lnTo>
                  <a:pt x="5233" y="1821572"/>
                </a:lnTo>
                <a:lnTo>
                  <a:pt x="2335" y="1869464"/>
                </a:lnTo>
                <a:lnTo>
                  <a:pt x="586" y="1917657"/>
                </a:lnTo>
                <a:lnTo>
                  <a:pt x="0" y="1966139"/>
                </a:lnTo>
                <a:lnTo>
                  <a:pt x="586" y="2014620"/>
                </a:lnTo>
                <a:lnTo>
                  <a:pt x="2335" y="2062813"/>
                </a:lnTo>
                <a:lnTo>
                  <a:pt x="5233" y="2110705"/>
                </a:lnTo>
                <a:lnTo>
                  <a:pt x="9268" y="2158281"/>
                </a:lnTo>
                <a:lnTo>
                  <a:pt x="14426" y="2205529"/>
                </a:lnTo>
                <a:lnTo>
                  <a:pt x="20693" y="2252434"/>
                </a:lnTo>
                <a:lnTo>
                  <a:pt x="28056" y="2298984"/>
                </a:lnTo>
                <a:lnTo>
                  <a:pt x="36501" y="2345165"/>
                </a:lnTo>
                <a:lnTo>
                  <a:pt x="46015" y="2390964"/>
                </a:lnTo>
                <a:lnTo>
                  <a:pt x="56585" y="2436366"/>
                </a:lnTo>
                <a:lnTo>
                  <a:pt x="68196" y="2481360"/>
                </a:lnTo>
                <a:lnTo>
                  <a:pt x="80836" y="2525930"/>
                </a:lnTo>
                <a:lnTo>
                  <a:pt x="94491" y="2570064"/>
                </a:lnTo>
                <a:lnTo>
                  <a:pt x="109148" y="2613748"/>
                </a:lnTo>
                <a:lnTo>
                  <a:pt x="124792" y="2656969"/>
                </a:lnTo>
                <a:lnTo>
                  <a:pt x="141412" y="2699713"/>
                </a:lnTo>
                <a:lnTo>
                  <a:pt x="158992" y="2741967"/>
                </a:lnTo>
                <a:lnTo>
                  <a:pt x="177521" y="2783718"/>
                </a:lnTo>
                <a:lnTo>
                  <a:pt x="196984" y="2824951"/>
                </a:lnTo>
                <a:lnTo>
                  <a:pt x="217367" y="2865654"/>
                </a:lnTo>
                <a:lnTo>
                  <a:pt x="238658" y="2905813"/>
                </a:lnTo>
                <a:lnTo>
                  <a:pt x="260843" y="2945414"/>
                </a:lnTo>
                <a:lnTo>
                  <a:pt x="283908" y="2984445"/>
                </a:lnTo>
                <a:lnTo>
                  <a:pt x="307841" y="3022891"/>
                </a:lnTo>
                <a:lnTo>
                  <a:pt x="332627" y="3060739"/>
                </a:lnTo>
                <a:lnTo>
                  <a:pt x="358253" y="3097976"/>
                </a:lnTo>
                <a:lnTo>
                  <a:pt x="384705" y="3134588"/>
                </a:lnTo>
                <a:lnTo>
                  <a:pt x="411971" y="3170562"/>
                </a:lnTo>
                <a:lnTo>
                  <a:pt x="440036" y="3205885"/>
                </a:lnTo>
                <a:lnTo>
                  <a:pt x="468888" y="3240542"/>
                </a:lnTo>
                <a:lnTo>
                  <a:pt x="498513" y="3274521"/>
                </a:lnTo>
                <a:lnTo>
                  <a:pt x="528897" y="3307807"/>
                </a:lnTo>
                <a:lnTo>
                  <a:pt x="560026" y="3340389"/>
                </a:lnTo>
                <a:lnTo>
                  <a:pt x="591889" y="3372251"/>
                </a:lnTo>
                <a:lnTo>
                  <a:pt x="624470" y="3403381"/>
                </a:lnTo>
                <a:lnTo>
                  <a:pt x="657756" y="3433764"/>
                </a:lnTo>
                <a:lnTo>
                  <a:pt x="691735" y="3463389"/>
                </a:lnTo>
                <a:lnTo>
                  <a:pt x="726392" y="3492241"/>
                </a:lnTo>
                <a:lnTo>
                  <a:pt x="761715" y="3520306"/>
                </a:lnTo>
                <a:lnTo>
                  <a:pt x="797689" y="3547572"/>
                </a:lnTo>
                <a:lnTo>
                  <a:pt x="834301" y="3574025"/>
                </a:lnTo>
                <a:lnTo>
                  <a:pt x="871538" y="3599651"/>
                </a:lnTo>
                <a:lnTo>
                  <a:pt x="909386" y="3624437"/>
                </a:lnTo>
                <a:lnTo>
                  <a:pt x="947833" y="3648369"/>
                </a:lnTo>
                <a:lnTo>
                  <a:pt x="986863" y="3671434"/>
                </a:lnTo>
                <a:lnTo>
                  <a:pt x="1026464" y="3693619"/>
                </a:lnTo>
                <a:lnTo>
                  <a:pt x="1066623" y="3714910"/>
                </a:lnTo>
                <a:lnTo>
                  <a:pt x="1107326" y="3735294"/>
                </a:lnTo>
                <a:lnTo>
                  <a:pt x="1148560" y="3754756"/>
                </a:lnTo>
                <a:lnTo>
                  <a:pt x="1190310" y="3773285"/>
                </a:lnTo>
                <a:lnTo>
                  <a:pt x="1232564" y="3790865"/>
                </a:lnTo>
                <a:lnTo>
                  <a:pt x="1275308" y="3807485"/>
                </a:lnTo>
                <a:lnTo>
                  <a:pt x="1318529" y="3823130"/>
                </a:lnTo>
                <a:lnTo>
                  <a:pt x="1362213" y="3837786"/>
                </a:lnTo>
                <a:lnTo>
                  <a:pt x="1406347" y="3851441"/>
                </a:lnTo>
                <a:lnTo>
                  <a:pt x="1450918" y="3864081"/>
                </a:lnTo>
                <a:lnTo>
                  <a:pt x="1495911" y="3875693"/>
                </a:lnTo>
                <a:lnTo>
                  <a:pt x="1541313" y="3886262"/>
                </a:lnTo>
                <a:lnTo>
                  <a:pt x="1587112" y="3895776"/>
                </a:lnTo>
                <a:lnTo>
                  <a:pt x="1633293" y="3904221"/>
                </a:lnTo>
                <a:lnTo>
                  <a:pt x="1679843" y="3911584"/>
                </a:lnTo>
                <a:lnTo>
                  <a:pt x="1726748" y="3917851"/>
                </a:lnTo>
                <a:lnTo>
                  <a:pt x="1773996" y="3923009"/>
                </a:lnTo>
                <a:lnTo>
                  <a:pt x="1821572" y="3927044"/>
                </a:lnTo>
                <a:lnTo>
                  <a:pt x="1869464" y="3929942"/>
                </a:lnTo>
                <a:lnTo>
                  <a:pt x="1917657" y="3931692"/>
                </a:lnTo>
                <a:lnTo>
                  <a:pt x="1966139" y="3932278"/>
                </a:lnTo>
                <a:lnTo>
                  <a:pt x="2014620" y="3931692"/>
                </a:lnTo>
                <a:lnTo>
                  <a:pt x="2062813" y="3929942"/>
                </a:lnTo>
                <a:lnTo>
                  <a:pt x="2110705" y="3927044"/>
                </a:lnTo>
                <a:lnTo>
                  <a:pt x="2158281" y="3923009"/>
                </a:lnTo>
                <a:lnTo>
                  <a:pt x="2205529" y="3917851"/>
                </a:lnTo>
                <a:lnTo>
                  <a:pt x="2252434" y="3911584"/>
                </a:lnTo>
                <a:lnTo>
                  <a:pt x="2298984" y="3904221"/>
                </a:lnTo>
                <a:lnTo>
                  <a:pt x="2345165" y="3895776"/>
                </a:lnTo>
                <a:lnTo>
                  <a:pt x="2390964" y="3886262"/>
                </a:lnTo>
                <a:lnTo>
                  <a:pt x="2436366" y="3875693"/>
                </a:lnTo>
                <a:lnTo>
                  <a:pt x="2481360" y="3864081"/>
                </a:lnTo>
                <a:lnTo>
                  <a:pt x="2525930" y="3851441"/>
                </a:lnTo>
                <a:lnTo>
                  <a:pt x="2570064" y="3837786"/>
                </a:lnTo>
                <a:lnTo>
                  <a:pt x="2613748" y="3823130"/>
                </a:lnTo>
                <a:lnTo>
                  <a:pt x="2656969" y="3807485"/>
                </a:lnTo>
                <a:lnTo>
                  <a:pt x="2699713" y="3790865"/>
                </a:lnTo>
                <a:lnTo>
                  <a:pt x="2741967" y="3773285"/>
                </a:lnTo>
                <a:lnTo>
                  <a:pt x="2783718" y="3754756"/>
                </a:lnTo>
                <a:lnTo>
                  <a:pt x="2824951" y="3735294"/>
                </a:lnTo>
                <a:lnTo>
                  <a:pt x="2865654" y="3714910"/>
                </a:lnTo>
                <a:lnTo>
                  <a:pt x="2905813" y="3693619"/>
                </a:lnTo>
                <a:lnTo>
                  <a:pt x="2945414" y="3671434"/>
                </a:lnTo>
                <a:lnTo>
                  <a:pt x="2984445" y="3648369"/>
                </a:lnTo>
                <a:lnTo>
                  <a:pt x="3022891" y="3624437"/>
                </a:lnTo>
                <a:lnTo>
                  <a:pt x="3060739" y="3599651"/>
                </a:lnTo>
                <a:lnTo>
                  <a:pt x="3097976" y="3574025"/>
                </a:lnTo>
                <a:lnTo>
                  <a:pt x="3134588" y="3547572"/>
                </a:lnTo>
                <a:lnTo>
                  <a:pt x="3170562" y="3520306"/>
                </a:lnTo>
                <a:lnTo>
                  <a:pt x="3205885" y="3492241"/>
                </a:lnTo>
                <a:lnTo>
                  <a:pt x="3240542" y="3463389"/>
                </a:lnTo>
                <a:lnTo>
                  <a:pt x="3274521" y="3433764"/>
                </a:lnTo>
                <a:lnTo>
                  <a:pt x="3307807" y="3403381"/>
                </a:lnTo>
                <a:lnTo>
                  <a:pt x="3340389" y="3372251"/>
                </a:lnTo>
                <a:lnTo>
                  <a:pt x="3372251" y="3340389"/>
                </a:lnTo>
                <a:lnTo>
                  <a:pt x="3403381" y="3307807"/>
                </a:lnTo>
                <a:lnTo>
                  <a:pt x="3433764" y="3274521"/>
                </a:lnTo>
                <a:lnTo>
                  <a:pt x="3463389" y="3240542"/>
                </a:lnTo>
                <a:lnTo>
                  <a:pt x="3492241" y="3205885"/>
                </a:lnTo>
                <a:lnTo>
                  <a:pt x="3520306" y="3170562"/>
                </a:lnTo>
                <a:lnTo>
                  <a:pt x="3547572" y="3134588"/>
                </a:lnTo>
                <a:lnTo>
                  <a:pt x="3574025" y="3097976"/>
                </a:lnTo>
                <a:lnTo>
                  <a:pt x="3599651" y="3060739"/>
                </a:lnTo>
                <a:lnTo>
                  <a:pt x="3624437" y="3022891"/>
                </a:lnTo>
                <a:lnTo>
                  <a:pt x="3648369" y="2984445"/>
                </a:lnTo>
                <a:lnTo>
                  <a:pt x="3671434" y="2945414"/>
                </a:lnTo>
                <a:lnTo>
                  <a:pt x="3693619" y="2905813"/>
                </a:lnTo>
                <a:lnTo>
                  <a:pt x="3714910" y="2865654"/>
                </a:lnTo>
                <a:lnTo>
                  <a:pt x="3735294" y="2824951"/>
                </a:lnTo>
                <a:lnTo>
                  <a:pt x="3754756" y="2783718"/>
                </a:lnTo>
                <a:lnTo>
                  <a:pt x="3773285" y="2741967"/>
                </a:lnTo>
                <a:lnTo>
                  <a:pt x="3790865" y="2699713"/>
                </a:lnTo>
                <a:lnTo>
                  <a:pt x="3807485" y="2656969"/>
                </a:lnTo>
                <a:lnTo>
                  <a:pt x="3823130" y="2613748"/>
                </a:lnTo>
                <a:lnTo>
                  <a:pt x="3837786" y="2570064"/>
                </a:lnTo>
                <a:lnTo>
                  <a:pt x="3851441" y="2525930"/>
                </a:lnTo>
                <a:lnTo>
                  <a:pt x="3864081" y="2481360"/>
                </a:lnTo>
                <a:lnTo>
                  <a:pt x="3875693" y="2436366"/>
                </a:lnTo>
                <a:lnTo>
                  <a:pt x="3886262" y="2390964"/>
                </a:lnTo>
                <a:lnTo>
                  <a:pt x="3895776" y="2345165"/>
                </a:lnTo>
                <a:lnTo>
                  <a:pt x="3904221" y="2298984"/>
                </a:lnTo>
                <a:lnTo>
                  <a:pt x="3911584" y="2252434"/>
                </a:lnTo>
                <a:lnTo>
                  <a:pt x="3917851" y="2205529"/>
                </a:lnTo>
                <a:lnTo>
                  <a:pt x="3923009" y="2158281"/>
                </a:lnTo>
                <a:lnTo>
                  <a:pt x="3927044" y="2110705"/>
                </a:lnTo>
                <a:lnTo>
                  <a:pt x="3929942" y="2062813"/>
                </a:lnTo>
                <a:lnTo>
                  <a:pt x="3931692" y="2014620"/>
                </a:lnTo>
                <a:lnTo>
                  <a:pt x="3932278" y="1966139"/>
                </a:lnTo>
                <a:lnTo>
                  <a:pt x="3931692" y="1917657"/>
                </a:lnTo>
                <a:lnTo>
                  <a:pt x="3929942" y="1869464"/>
                </a:lnTo>
                <a:lnTo>
                  <a:pt x="3927044" y="1821572"/>
                </a:lnTo>
                <a:lnTo>
                  <a:pt x="3923009" y="1773996"/>
                </a:lnTo>
                <a:lnTo>
                  <a:pt x="3917851" y="1726748"/>
                </a:lnTo>
                <a:lnTo>
                  <a:pt x="3911584" y="1679843"/>
                </a:lnTo>
                <a:lnTo>
                  <a:pt x="3904221" y="1633293"/>
                </a:lnTo>
                <a:lnTo>
                  <a:pt x="3895776" y="1587112"/>
                </a:lnTo>
                <a:lnTo>
                  <a:pt x="3886262" y="1541313"/>
                </a:lnTo>
                <a:lnTo>
                  <a:pt x="3875693" y="1495911"/>
                </a:lnTo>
                <a:lnTo>
                  <a:pt x="3864081" y="1450918"/>
                </a:lnTo>
                <a:lnTo>
                  <a:pt x="3851441" y="1406347"/>
                </a:lnTo>
                <a:lnTo>
                  <a:pt x="3837786" y="1362213"/>
                </a:lnTo>
                <a:lnTo>
                  <a:pt x="3823130" y="1318529"/>
                </a:lnTo>
                <a:lnTo>
                  <a:pt x="3807485" y="1275308"/>
                </a:lnTo>
                <a:lnTo>
                  <a:pt x="3790865" y="1232564"/>
                </a:lnTo>
                <a:lnTo>
                  <a:pt x="3773285" y="1190310"/>
                </a:lnTo>
                <a:lnTo>
                  <a:pt x="3754756" y="1148560"/>
                </a:lnTo>
                <a:lnTo>
                  <a:pt x="3735294" y="1107326"/>
                </a:lnTo>
                <a:lnTo>
                  <a:pt x="3714910" y="1066623"/>
                </a:lnTo>
                <a:lnTo>
                  <a:pt x="3693619" y="1026464"/>
                </a:lnTo>
                <a:lnTo>
                  <a:pt x="3671434" y="986863"/>
                </a:lnTo>
                <a:lnTo>
                  <a:pt x="3648369" y="947833"/>
                </a:lnTo>
                <a:lnTo>
                  <a:pt x="3624437" y="909386"/>
                </a:lnTo>
                <a:lnTo>
                  <a:pt x="3599651" y="871538"/>
                </a:lnTo>
                <a:lnTo>
                  <a:pt x="3574025" y="834301"/>
                </a:lnTo>
                <a:lnTo>
                  <a:pt x="3547572" y="797689"/>
                </a:lnTo>
                <a:lnTo>
                  <a:pt x="3520306" y="761715"/>
                </a:lnTo>
                <a:lnTo>
                  <a:pt x="3492241" y="726392"/>
                </a:lnTo>
                <a:lnTo>
                  <a:pt x="3463389" y="691735"/>
                </a:lnTo>
                <a:lnTo>
                  <a:pt x="3433764" y="657756"/>
                </a:lnTo>
                <a:lnTo>
                  <a:pt x="3403381" y="624470"/>
                </a:lnTo>
                <a:lnTo>
                  <a:pt x="3372251" y="591889"/>
                </a:lnTo>
                <a:lnTo>
                  <a:pt x="3340389" y="560026"/>
                </a:lnTo>
                <a:lnTo>
                  <a:pt x="3307807" y="528897"/>
                </a:lnTo>
                <a:lnTo>
                  <a:pt x="3274521" y="498513"/>
                </a:lnTo>
                <a:lnTo>
                  <a:pt x="3240542" y="468888"/>
                </a:lnTo>
                <a:lnTo>
                  <a:pt x="3205885" y="440036"/>
                </a:lnTo>
                <a:lnTo>
                  <a:pt x="3170562" y="411971"/>
                </a:lnTo>
                <a:lnTo>
                  <a:pt x="3134588" y="384705"/>
                </a:lnTo>
                <a:lnTo>
                  <a:pt x="3097976" y="358253"/>
                </a:lnTo>
                <a:lnTo>
                  <a:pt x="3060739" y="332627"/>
                </a:lnTo>
                <a:lnTo>
                  <a:pt x="3022891" y="307841"/>
                </a:lnTo>
                <a:lnTo>
                  <a:pt x="2984445" y="283908"/>
                </a:lnTo>
                <a:lnTo>
                  <a:pt x="2945414" y="260843"/>
                </a:lnTo>
                <a:lnTo>
                  <a:pt x="2905813" y="238658"/>
                </a:lnTo>
                <a:lnTo>
                  <a:pt x="2865654" y="217367"/>
                </a:lnTo>
                <a:lnTo>
                  <a:pt x="2824951" y="196984"/>
                </a:lnTo>
                <a:lnTo>
                  <a:pt x="2783718" y="177521"/>
                </a:lnTo>
                <a:lnTo>
                  <a:pt x="2741967" y="158992"/>
                </a:lnTo>
                <a:lnTo>
                  <a:pt x="2699713" y="141412"/>
                </a:lnTo>
                <a:lnTo>
                  <a:pt x="2656969" y="124792"/>
                </a:lnTo>
                <a:lnTo>
                  <a:pt x="2613748" y="109148"/>
                </a:lnTo>
                <a:lnTo>
                  <a:pt x="2570064" y="94491"/>
                </a:lnTo>
                <a:lnTo>
                  <a:pt x="2525930" y="80836"/>
                </a:lnTo>
                <a:lnTo>
                  <a:pt x="2481360" y="68196"/>
                </a:lnTo>
                <a:lnTo>
                  <a:pt x="2436366" y="56585"/>
                </a:lnTo>
                <a:lnTo>
                  <a:pt x="2390964" y="46015"/>
                </a:lnTo>
                <a:lnTo>
                  <a:pt x="2345165" y="36501"/>
                </a:lnTo>
                <a:lnTo>
                  <a:pt x="2298984" y="28056"/>
                </a:lnTo>
                <a:lnTo>
                  <a:pt x="2252434" y="20693"/>
                </a:lnTo>
                <a:lnTo>
                  <a:pt x="2205529" y="14426"/>
                </a:lnTo>
                <a:lnTo>
                  <a:pt x="2158281" y="9268"/>
                </a:lnTo>
                <a:lnTo>
                  <a:pt x="2110705" y="5233"/>
                </a:lnTo>
                <a:lnTo>
                  <a:pt x="2062813" y="2335"/>
                </a:lnTo>
                <a:lnTo>
                  <a:pt x="2014620" y="586"/>
                </a:lnTo>
                <a:lnTo>
                  <a:pt x="1966139" y="0"/>
                </a:lnTo>
                <a:close/>
              </a:path>
            </a:pathLst>
          </a:custGeom>
          <a:solidFill>
            <a:srgbClr val="FAFAF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p>
        </p:txBody>
      </p:sp>
      <p:sp>
        <p:nvSpPr>
          <p:cNvPr id="262" name="Google Shape;262;p70"/>
          <p:cNvSpPr/>
          <p:nvPr/>
        </p:nvSpPr>
        <p:spPr>
          <a:xfrm>
            <a:off x="8599795" y="2012703"/>
            <a:ext cx="2359533" cy="2359532"/>
          </a:xfrm>
          <a:custGeom>
            <a:avLst/>
            <a:gdLst/>
            <a:ahLst/>
            <a:cxnLst/>
            <a:rect l="l" t="t" r="r" b="b"/>
            <a:pathLst>
              <a:path w="3932555" h="3932554" extrusionOk="0">
                <a:moveTo>
                  <a:pt x="1966139" y="0"/>
                </a:moveTo>
                <a:lnTo>
                  <a:pt x="1917657" y="586"/>
                </a:lnTo>
                <a:lnTo>
                  <a:pt x="1869464" y="2335"/>
                </a:lnTo>
                <a:lnTo>
                  <a:pt x="1821572" y="5233"/>
                </a:lnTo>
                <a:lnTo>
                  <a:pt x="1773996" y="9268"/>
                </a:lnTo>
                <a:lnTo>
                  <a:pt x="1726748" y="14426"/>
                </a:lnTo>
                <a:lnTo>
                  <a:pt x="1679843" y="20693"/>
                </a:lnTo>
                <a:lnTo>
                  <a:pt x="1633293" y="28056"/>
                </a:lnTo>
                <a:lnTo>
                  <a:pt x="1587112" y="36501"/>
                </a:lnTo>
                <a:lnTo>
                  <a:pt x="1541313" y="46015"/>
                </a:lnTo>
                <a:lnTo>
                  <a:pt x="1495911" y="56585"/>
                </a:lnTo>
                <a:lnTo>
                  <a:pt x="1450918" y="68196"/>
                </a:lnTo>
                <a:lnTo>
                  <a:pt x="1406347" y="80836"/>
                </a:lnTo>
                <a:lnTo>
                  <a:pt x="1362213" y="94491"/>
                </a:lnTo>
                <a:lnTo>
                  <a:pt x="1318529" y="109148"/>
                </a:lnTo>
                <a:lnTo>
                  <a:pt x="1275308" y="124792"/>
                </a:lnTo>
                <a:lnTo>
                  <a:pt x="1232564" y="141412"/>
                </a:lnTo>
                <a:lnTo>
                  <a:pt x="1190310" y="158992"/>
                </a:lnTo>
                <a:lnTo>
                  <a:pt x="1148560" y="177521"/>
                </a:lnTo>
                <a:lnTo>
                  <a:pt x="1107326" y="196984"/>
                </a:lnTo>
                <a:lnTo>
                  <a:pt x="1066623" y="217367"/>
                </a:lnTo>
                <a:lnTo>
                  <a:pt x="1026464" y="238658"/>
                </a:lnTo>
                <a:lnTo>
                  <a:pt x="986863" y="260843"/>
                </a:lnTo>
                <a:lnTo>
                  <a:pt x="947833" y="283908"/>
                </a:lnTo>
                <a:lnTo>
                  <a:pt x="909386" y="307841"/>
                </a:lnTo>
                <a:lnTo>
                  <a:pt x="871538" y="332627"/>
                </a:lnTo>
                <a:lnTo>
                  <a:pt x="834301" y="358253"/>
                </a:lnTo>
                <a:lnTo>
                  <a:pt x="797689" y="384705"/>
                </a:lnTo>
                <a:lnTo>
                  <a:pt x="761715" y="411971"/>
                </a:lnTo>
                <a:lnTo>
                  <a:pt x="726392" y="440036"/>
                </a:lnTo>
                <a:lnTo>
                  <a:pt x="691735" y="468888"/>
                </a:lnTo>
                <a:lnTo>
                  <a:pt x="657756" y="498513"/>
                </a:lnTo>
                <a:lnTo>
                  <a:pt x="624470" y="528897"/>
                </a:lnTo>
                <a:lnTo>
                  <a:pt x="591889" y="560026"/>
                </a:lnTo>
                <a:lnTo>
                  <a:pt x="560026" y="591889"/>
                </a:lnTo>
                <a:lnTo>
                  <a:pt x="528897" y="624470"/>
                </a:lnTo>
                <a:lnTo>
                  <a:pt x="498513" y="657756"/>
                </a:lnTo>
                <a:lnTo>
                  <a:pt x="468888" y="691735"/>
                </a:lnTo>
                <a:lnTo>
                  <a:pt x="440036" y="726392"/>
                </a:lnTo>
                <a:lnTo>
                  <a:pt x="411971" y="761715"/>
                </a:lnTo>
                <a:lnTo>
                  <a:pt x="384705" y="797689"/>
                </a:lnTo>
                <a:lnTo>
                  <a:pt x="358253" y="834301"/>
                </a:lnTo>
                <a:lnTo>
                  <a:pt x="332627" y="871538"/>
                </a:lnTo>
                <a:lnTo>
                  <a:pt x="307841" y="909386"/>
                </a:lnTo>
                <a:lnTo>
                  <a:pt x="283908" y="947833"/>
                </a:lnTo>
                <a:lnTo>
                  <a:pt x="260843" y="986863"/>
                </a:lnTo>
                <a:lnTo>
                  <a:pt x="238658" y="1026464"/>
                </a:lnTo>
                <a:lnTo>
                  <a:pt x="217367" y="1066623"/>
                </a:lnTo>
                <a:lnTo>
                  <a:pt x="196984" y="1107326"/>
                </a:lnTo>
                <a:lnTo>
                  <a:pt x="177521" y="1148560"/>
                </a:lnTo>
                <a:lnTo>
                  <a:pt x="158992" y="1190310"/>
                </a:lnTo>
                <a:lnTo>
                  <a:pt x="141412" y="1232564"/>
                </a:lnTo>
                <a:lnTo>
                  <a:pt x="124792" y="1275308"/>
                </a:lnTo>
                <a:lnTo>
                  <a:pt x="109148" y="1318529"/>
                </a:lnTo>
                <a:lnTo>
                  <a:pt x="94491" y="1362213"/>
                </a:lnTo>
                <a:lnTo>
                  <a:pt x="80836" y="1406347"/>
                </a:lnTo>
                <a:lnTo>
                  <a:pt x="68196" y="1450918"/>
                </a:lnTo>
                <a:lnTo>
                  <a:pt x="56585" y="1495911"/>
                </a:lnTo>
                <a:lnTo>
                  <a:pt x="46015" y="1541313"/>
                </a:lnTo>
                <a:lnTo>
                  <a:pt x="36501" y="1587112"/>
                </a:lnTo>
                <a:lnTo>
                  <a:pt x="28056" y="1633293"/>
                </a:lnTo>
                <a:lnTo>
                  <a:pt x="20693" y="1679843"/>
                </a:lnTo>
                <a:lnTo>
                  <a:pt x="14426" y="1726748"/>
                </a:lnTo>
                <a:lnTo>
                  <a:pt x="9268" y="1773996"/>
                </a:lnTo>
                <a:lnTo>
                  <a:pt x="5233" y="1821572"/>
                </a:lnTo>
                <a:lnTo>
                  <a:pt x="2335" y="1869464"/>
                </a:lnTo>
                <a:lnTo>
                  <a:pt x="586" y="1917657"/>
                </a:lnTo>
                <a:lnTo>
                  <a:pt x="0" y="1966139"/>
                </a:lnTo>
                <a:lnTo>
                  <a:pt x="586" y="2014620"/>
                </a:lnTo>
                <a:lnTo>
                  <a:pt x="2335" y="2062813"/>
                </a:lnTo>
                <a:lnTo>
                  <a:pt x="5233" y="2110705"/>
                </a:lnTo>
                <a:lnTo>
                  <a:pt x="9268" y="2158281"/>
                </a:lnTo>
                <a:lnTo>
                  <a:pt x="14426" y="2205529"/>
                </a:lnTo>
                <a:lnTo>
                  <a:pt x="20693" y="2252434"/>
                </a:lnTo>
                <a:lnTo>
                  <a:pt x="28056" y="2298984"/>
                </a:lnTo>
                <a:lnTo>
                  <a:pt x="36501" y="2345165"/>
                </a:lnTo>
                <a:lnTo>
                  <a:pt x="46015" y="2390964"/>
                </a:lnTo>
                <a:lnTo>
                  <a:pt x="56585" y="2436366"/>
                </a:lnTo>
                <a:lnTo>
                  <a:pt x="68196" y="2481360"/>
                </a:lnTo>
                <a:lnTo>
                  <a:pt x="80836" y="2525930"/>
                </a:lnTo>
                <a:lnTo>
                  <a:pt x="94491" y="2570064"/>
                </a:lnTo>
                <a:lnTo>
                  <a:pt x="109148" y="2613748"/>
                </a:lnTo>
                <a:lnTo>
                  <a:pt x="124792" y="2656969"/>
                </a:lnTo>
                <a:lnTo>
                  <a:pt x="141412" y="2699713"/>
                </a:lnTo>
                <a:lnTo>
                  <a:pt x="158992" y="2741967"/>
                </a:lnTo>
                <a:lnTo>
                  <a:pt x="177521" y="2783718"/>
                </a:lnTo>
                <a:lnTo>
                  <a:pt x="196984" y="2824951"/>
                </a:lnTo>
                <a:lnTo>
                  <a:pt x="217367" y="2865654"/>
                </a:lnTo>
                <a:lnTo>
                  <a:pt x="238658" y="2905813"/>
                </a:lnTo>
                <a:lnTo>
                  <a:pt x="260843" y="2945414"/>
                </a:lnTo>
                <a:lnTo>
                  <a:pt x="283908" y="2984445"/>
                </a:lnTo>
                <a:lnTo>
                  <a:pt x="307841" y="3022891"/>
                </a:lnTo>
                <a:lnTo>
                  <a:pt x="332627" y="3060739"/>
                </a:lnTo>
                <a:lnTo>
                  <a:pt x="358253" y="3097976"/>
                </a:lnTo>
                <a:lnTo>
                  <a:pt x="384705" y="3134588"/>
                </a:lnTo>
                <a:lnTo>
                  <a:pt x="411971" y="3170562"/>
                </a:lnTo>
                <a:lnTo>
                  <a:pt x="440036" y="3205885"/>
                </a:lnTo>
                <a:lnTo>
                  <a:pt x="468888" y="3240542"/>
                </a:lnTo>
                <a:lnTo>
                  <a:pt x="498513" y="3274521"/>
                </a:lnTo>
                <a:lnTo>
                  <a:pt x="528897" y="3307807"/>
                </a:lnTo>
                <a:lnTo>
                  <a:pt x="560026" y="3340389"/>
                </a:lnTo>
                <a:lnTo>
                  <a:pt x="591889" y="3372251"/>
                </a:lnTo>
                <a:lnTo>
                  <a:pt x="624470" y="3403381"/>
                </a:lnTo>
                <a:lnTo>
                  <a:pt x="657756" y="3433764"/>
                </a:lnTo>
                <a:lnTo>
                  <a:pt x="691735" y="3463389"/>
                </a:lnTo>
                <a:lnTo>
                  <a:pt x="726392" y="3492241"/>
                </a:lnTo>
                <a:lnTo>
                  <a:pt x="761715" y="3520306"/>
                </a:lnTo>
                <a:lnTo>
                  <a:pt x="797689" y="3547572"/>
                </a:lnTo>
                <a:lnTo>
                  <a:pt x="834301" y="3574025"/>
                </a:lnTo>
                <a:lnTo>
                  <a:pt x="871538" y="3599651"/>
                </a:lnTo>
                <a:lnTo>
                  <a:pt x="909386" y="3624437"/>
                </a:lnTo>
                <a:lnTo>
                  <a:pt x="947833" y="3648369"/>
                </a:lnTo>
                <a:lnTo>
                  <a:pt x="986863" y="3671434"/>
                </a:lnTo>
                <a:lnTo>
                  <a:pt x="1026464" y="3693619"/>
                </a:lnTo>
                <a:lnTo>
                  <a:pt x="1066623" y="3714910"/>
                </a:lnTo>
                <a:lnTo>
                  <a:pt x="1107326" y="3735294"/>
                </a:lnTo>
                <a:lnTo>
                  <a:pt x="1148560" y="3754756"/>
                </a:lnTo>
                <a:lnTo>
                  <a:pt x="1190310" y="3773285"/>
                </a:lnTo>
                <a:lnTo>
                  <a:pt x="1232564" y="3790865"/>
                </a:lnTo>
                <a:lnTo>
                  <a:pt x="1275308" y="3807485"/>
                </a:lnTo>
                <a:lnTo>
                  <a:pt x="1318529" y="3823130"/>
                </a:lnTo>
                <a:lnTo>
                  <a:pt x="1362213" y="3837786"/>
                </a:lnTo>
                <a:lnTo>
                  <a:pt x="1406347" y="3851441"/>
                </a:lnTo>
                <a:lnTo>
                  <a:pt x="1450918" y="3864081"/>
                </a:lnTo>
                <a:lnTo>
                  <a:pt x="1495911" y="3875693"/>
                </a:lnTo>
                <a:lnTo>
                  <a:pt x="1541313" y="3886262"/>
                </a:lnTo>
                <a:lnTo>
                  <a:pt x="1587112" y="3895776"/>
                </a:lnTo>
                <a:lnTo>
                  <a:pt x="1633293" y="3904221"/>
                </a:lnTo>
                <a:lnTo>
                  <a:pt x="1679843" y="3911584"/>
                </a:lnTo>
                <a:lnTo>
                  <a:pt x="1726748" y="3917851"/>
                </a:lnTo>
                <a:lnTo>
                  <a:pt x="1773996" y="3923009"/>
                </a:lnTo>
                <a:lnTo>
                  <a:pt x="1821572" y="3927044"/>
                </a:lnTo>
                <a:lnTo>
                  <a:pt x="1869464" y="3929942"/>
                </a:lnTo>
                <a:lnTo>
                  <a:pt x="1917657" y="3931692"/>
                </a:lnTo>
                <a:lnTo>
                  <a:pt x="1966139" y="3932278"/>
                </a:lnTo>
                <a:lnTo>
                  <a:pt x="2014620" y="3931692"/>
                </a:lnTo>
                <a:lnTo>
                  <a:pt x="2062813" y="3929942"/>
                </a:lnTo>
                <a:lnTo>
                  <a:pt x="2110705" y="3927044"/>
                </a:lnTo>
                <a:lnTo>
                  <a:pt x="2158281" y="3923009"/>
                </a:lnTo>
                <a:lnTo>
                  <a:pt x="2205529" y="3917851"/>
                </a:lnTo>
                <a:lnTo>
                  <a:pt x="2252434" y="3911584"/>
                </a:lnTo>
                <a:lnTo>
                  <a:pt x="2298984" y="3904221"/>
                </a:lnTo>
                <a:lnTo>
                  <a:pt x="2345165" y="3895776"/>
                </a:lnTo>
                <a:lnTo>
                  <a:pt x="2390964" y="3886262"/>
                </a:lnTo>
                <a:lnTo>
                  <a:pt x="2436366" y="3875693"/>
                </a:lnTo>
                <a:lnTo>
                  <a:pt x="2481360" y="3864081"/>
                </a:lnTo>
                <a:lnTo>
                  <a:pt x="2525930" y="3851441"/>
                </a:lnTo>
                <a:lnTo>
                  <a:pt x="2570064" y="3837786"/>
                </a:lnTo>
                <a:lnTo>
                  <a:pt x="2613748" y="3823130"/>
                </a:lnTo>
                <a:lnTo>
                  <a:pt x="2656969" y="3807485"/>
                </a:lnTo>
                <a:lnTo>
                  <a:pt x="2699713" y="3790865"/>
                </a:lnTo>
                <a:lnTo>
                  <a:pt x="2741967" y="3773285"/>
                </a:lnTo>
                <a:lnTo>
                  <a:pt x="2783718" y="3754756"/>
                </a:lnTo>
                <a:lnTo>
                  <a:pt x="2824951" y="3735294"/>
                </a:lnTo>
                <a:lnTo>
                  <a:pt x="2865654" y="3714910"/>
                </a:lnTo>
                <a:lnTo>
                  <a:pt x="2905813" y="3693619"/>
                </a:lnTo>
                <a:lnTo>
                  <a:pt x="2945414" y="3671434"/>
                </a:lnTo>
                <a:lnTo>
                  <a:pt x="2984445" y="3648369"/>
                </a:lnTo>
                <a:lnTo>
                  <a:pt x="3022891" y="3624437"/>
                </a:lnTo>
                <a:lnTo>
                  <a:pt x="3060739" y="3599651"/>
                </a:lnTo>
                <a:lnTo>
                  <a:pt x="3097976" y="3574025"/>
                </a:lnTo>
                <a:lnTo>
                  <a:pt x="3134588" y="3547572"/>
                </a:lnTo>
                <a:lnTo>
                  <a:pt x="3170562" y="3520306"/>
                </a:lnTo>
                <a:lnTo>
                  <a:pt x="3205885" y="3492241"/>
                </a:lnTo>
                <a:lnTo>
                  <a:pt x="3240542" y="3463389"/>
                </a:lnTo>
                <a:lnTo>
                  <a:pt x="3274521" y="3433764"/>
                </a:lnTo>
                <a:lnTo>
                  <a:pt x="3307807" y="3403381"/>
                </a:lnTo>
                <a:lnTo>
                  <a:pt x="3340389" y="3372251"/>
                </a:lnTo>
                <a:lnTo>
                  <a:pt x="3372251" y="3340389"/>
                </a:lnTo>
                <a:lnTo>
                  <a:pt x="3403381" y="3307807"/>
                </a:lnTo>
                <a:lnTo>
                  <a:pt x="3433764" y="3274521"/>
                </a:lnTo>
                <a:lnTo>
                  <a:pt x="3463389" y="3240542"/>
                </a:lnTo>
                <a:lnTo>
                  <a:pt x="3492241" y="3205885"/>
                </a:lnTo>
                <a:lnTo>
                  <a:pt x="3520306" y="3170562"/>
                </a:lnTo>
                <a:lnTo>
                  <a:pt x="3547572" y="3134588"/>
                </a:lnTo>
                <a:lnTo>
                  <a:pt x="3574025" y="3097976"/>
                </a:lnTo>
                <a:lnTo>
                  <a:pt x="3599651" y="3060739"/>
                </a:lnTo>
                <a:lnTo>
                  <a:pt x="3624437" y="3022891"/>
                </a:lnTo>
                <a:lnTo>
                  <a:pt x="3648369" y="2984445"/>
                </a:lnTo>
                <a:lnTo>
                  <a:pt x="3671434" y="2945414"/>
                </a:lnTo>
                <a:lnTo>
                  <a:pt x="3693619" y="2905813"/>
                </a:lnTo>
                <a:lnTo>
                  <a:pt x="3714910" y="2865654"/>
                </a:lnTo>
                <a:lnTo>
                  <a:pt x="3735294" y="2824951"/>
                </a:lnTo>
                <a:lnTo>
                  <a:pt x="3754756" y="2783718"/>
                </a:lnTo>
                <a:lnTo>
                  <a:pt x="3773285" y="2741967"/>
                </a:lnTo>
                <a:lnTo>
                  <a:pt x="3790865" y="2699713"/>
                </a:lnTo>
                <a:lnTo>
                  <a:pt x="3807485" y="2656969"/>
                </a:lnTo>
                <a:lnTo>
                  <a:pt x="3823130" y="2613748"/>
                </a:lnTo>
                <a:lnTo>
                  <a:pt x="3837786" y="2570064"/>
                </a:lnTo>
                <a:lnTo>
                  <a:pt x="3851441" y="2525930"/>
                </a:lnTo>
                <a:lnTo>
                  <a:pt x="3864081" y="2481360"/>
                </a:lnTo>
                <a:lnTo>
                  <a:pt x="3875693" y="2436366"/>
                </a:lnTo>
                <a:lnTo>
                  <a:pt x="3886262" y="2390964"/>
                </a:lnTo>
                <a:lnTo>
                  <a:pt x="3895776" y="2345165"/>
                </a:lnTo>
                <a:lnTo>
                  <a:pt x="3904221" y="2298984"/>
                </a:lnTo>
                <a:lnTo>
                  <a:pt x="3911584" y="2252434"/>
                </a:lnTo>
                <a:lnTo>
                  <a:pt x="3917851" y="2205529"/>
                </a:lnTo>
                <a:lnTo>
                  <a:pt x="3923009" y="2158281"/>
                </a:lnTo>
                <a:lnTo>
                  <a:pt x="3927044" y="2110705"/>
                </a:lnTo>
                <a:lnTo>
                  <a:pt x="3929942" y="2062813"/>
                </a:lnTo>
                <a:lnTo>
                  <a:pt x="3931692" y="2014620"/>
                </a:lnTo>
                <a:lnTo>
                  <a:pt x="3932278" y="1966139"/>
                </a:lnTo>
                <a:lnTo>
                  <a:pt x="3931692" y="1917657"/>
                </a:lnTo>
                <a:lnTo>
                  <a:pt x="3929942" y="1869464"/>
                </a:lnTo>
                <a:lnTo>
                  <a:pt x="3927044" y="1821572"/>
                </a:lnTo>
                <a:lnTo>
                  <a:pt x="3923009" y="1773996"/>
                </a:lnTo>
                <a:lnTo>
                  <a:pt x="3917851" y="1726748"/>
                </a:lnTo>
                <a:lnTo>
                  <a:pt x="3911584" y="1679843"/>
                </a:lnTo>
                <a:lnTo>
                  <a:pt x="3904221" y="1633293"/>
                </a:lnTo>
                <a:lnTo>
                  <a:pt x="3895776" y="1587112"/>
                </a:lnTo>
                <a:lnTo>
                  <a:pt x="3886262" y="1541313"/>
                </a:lnTo>
                <a:lnTo>
                  <a:pt x="3875693" y="1495911"/>
                </a:lnTo>
                <a:lnTo>
                  <a:pt x="3864081" y="1450918"/>
                </a:lnTo>
                <a:lnTo>
                  <a:pt x="3851441" y="1406347"/>
                </a:lnTo>
                <a:lnTo>
                  <a:pt x="3837786" y="1362213"/>
                </a:lnTo>
                <a:lnTo>
                  <a:pt x="3823130" y="1318529"/>
                </a:lnTo>
                <a:lnTo>
                  <a:pt x="3807485" y="1275308"/>
                </a:lnTo>
                <a:lnTo>
                  <a:pt x="3790865" y="1232564"/>
                </a:lnTo>
                <a:lnTo>
                  <a:pt x="3773285" y="1190310"/>
                </a:lnTo>
                <a:lnTo>
                  <a:pt x="3754756" y="1148560"/>
                </a:lnTo>
                <a:lnTo>
                  <a:pt x="3735294" y="1107326"/>
                </a:lnTo>
                <a:lnTo>
                  <a:pt x="3714910" y="1066623"/>
                </a:lnTo>
                <a:lnTo>
                  <a:pt x="3693619" y="1026464"/>
                </a:lnTo>
                <a:lnTo>
                  <a:pt x="3671434" y="986863"/>
                </a:lnTo>
                <a:lnTo>
                  <a:pt x="3648369" y="947833"/>
                </a:lnTo>
                <a:lnTo>
                  <a:pt x="3624437" y="909386"/>
                </a:lnTo>
                <a:lnTo>
                  <a:pt x="3599651" y="871538"/>
                </a:lnTo>
                <a:lnTo>
                  <a:pt x="3574025" y="834301"/>
                </a:lnTo>
                <a:lnTo>
                  <a:pt x="3547572" y="797689"/>
                </a:lnTo>
                <a:lnTo>
                  <a:pt x="3520306" y="761715"/>
                </a:lnTo>
                <a:lnTo>
                  <a:pt x="3492241" y="726392"/>
                </a:lnTo>
                <a:lnTo>
                  <a:pt x="3463389" y="691735"/>
                </a:lnTo>
                <a:lnTo>
                  <a:pt x="3433764" y="657756"/>
                </a:lnTo>
                <a:lnTo>
                  <a:pt x="3403381" y="624470"/>
                </a:lnTo>
                <a:lnTo>
                  <a:pt x="3372251" y="591889"/>
                </a:lnTo>
                <a:lnTo>
                  <a:pt x="3340389" y="560026"/>
                </a:lnTo>
                <a:lnTo>
                  <a:pt x="3307807" y="528897"/>
                </a:lnTo>
                <a:lnTo>
                  <a:pt x="3274521" y="498513"/>
                </a:lnTo>
                <a:lnTo>
                  <a:pt x="3240542" y="468888"/>
                </a:lnTo>
                <a:lnTo>
                  <a:pt x="3205885" y="440036"/>
                </a:lnTo>
                <a:lnTo>
                  <a:pt x="3170562" y="411971"/>
                </a:lnTo>
                <a:lnTo>
                  <a:pt x="3134588" y="384705"/>
                </a:lnTo>
                <a:lnTo>
                  <a:pt x="3097976" y="358253"/>
                </a:lnTo>
                <a:lnTo>
                  <a:pt x="3060739" y="332627"/>
                </a:lnTo>
                <a:lnTo>
                  <a:pt x="3022891" y="307841"/>
                </a:lnTo>
                <a:lnTo>
                  <a:pt x="2984445" y="283908"/>
                </a:lnTo>
                <a:lnTo>
                  <a:pt x="2945414" y="260843"/>
                </a:lnTo>
                <a:lnTo>
                  <a:pt x="2905813" y="238658"/>
                </a:lnTo>
                <a:lnTo>
                  <a:pt x="2865654" y="217367"/>
                </a:lnTo>
                <a:lnTo>
                  <a:pt x="2824951" y="196984"/>
                </a:lnTo>
                <a:lnTo>
                  <a:pt x="2783718" y="177521"/>
                </a:lnTo>
                <a:lnTo>
                  <a:pt x="2741967" y="158992"/>
                </a:lnTo>
                <a:lnTo>
                  <a:pt x="2699713" y="141412"/>
                </a:lnTo>
                <a:lnTo>
                  <a:pt x="2656969" y="124792"/>
                </a:lnTo>
                <a:lnTo>
                  <a:pt x="2613748" y="109148"/>
                </a:lnTo>
                <a:lnTo>
                  <a:pt x="2570064" y="94491"/>
                </a:lnTo>
                <a:lnTo>
                  <a:pt x="2525930" y="80836"/>
                </a:lnTo>
                <a:lnTo>
                  <a:pt x="2481360" y="68196"/>
                </a:lnTo>
                <a:lnTo>
                  <a:pt x="2436366" y="56585"/>
                </a:lnTo>
                <a:lnTo>
                  <a:pt x="2390964" y="46015"/>
                </a:lnTo>
                <a:lnTo>
                  <a:pt x="2345165" y="36501"/>
                </a:lnTo>
                <a:lnTo>
                  <a:pt x="2298984" y="28056"/>
                </a:lnTo>
                <a:lnTo>
                  <a:pt x="2252434" y="20693"/>
                </a:lnTo>
                <a:lnTo>
                  <a:pt x="2205529" y="14426"/>
                </a:lnTo>
                <a:lnTo>
                  <a:pt x="2158281" y="9268"/>
                </a:lnTo>
                <a:lnTo>
                  <a:pt x="2110705" y="5233"/>
                </a:lnTo>
                <a:lnTo>
                  <a:pt x="2062813" y="2335"/>
                </a:lnTo>
                <a:lnTo>
                  <a:pt x="2014620" y="586"/>
                </a:lnTo>
                <a:lnTo>
                  <a:pt x="1966139" y="0"/>
                </a:lnTo>
                <a:close/>
              </a:path>
            </a:pathLst>
          </a:custGeom>
          <a:solidFill>
            <a:srgbClr val="FAFAF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p>
        </p:txBody>
      </p:sp>
      <p:sp>
        <p:nvSpPr>
          <p:cNvPr id="263" name="Google Shape;263;p70"/>
          <p:cNvSpPr/>
          <p:nvPr/>
        </p:nvSpPr>
        <p:spPr>
          <a:xfrm>
            <a:off x="4794798" y="2012703"/>
            <a:ext cx="2359532" cy="2359532"/>
          </a:xfrm>
          <a:custGeom>
            <a:avLst/>
            <a:gdLst/>
            <a:ahLst/>
            <a:cxnLst/>
            <a:rect l="l" t="t" r="r" b="b"/>
            <a:pathLst>
              <a:path w="3932554" h="3932554" extrusionOk="0">
                <a:moveTo>
                  <a:pt x="1966139" y="0"/>
                </a:moveTo>
                <a:lnTo>
                  <a:pt x="1917657" y="586"/>
                </a:lnTo>
                <a:lnTo>
                  <a:pt x="1869464" y="2335"/>
                </a:lnTo>
                <a:lnTo>
                  <a:pt x="1821572" y="5233"/>
                </a:lnTo>
                <a:lnTo>
                  <a:pt x="1773996" y="9268"/>
                </a:lnTo>
                <a:lnTo>
                  <a:pt x="1726748" y="14426"/>
                </a:lnTo>
                <a:lnTo>
                  <a:pt x="1679843" y="20693"/>
                </a:lnTo>
                <a:lnTo>
                  <a:pt x="1633293" y="28056"/>
                </a:lnTo>
                <a:lnTo>
                  <a:pt x="1587112" y="36501"/>
                </a:lnTo>
                <a:lnTo>
                  <a:pt x="1541313" y="46015"/>
                </a:lnTo>
                <a:lnTo>
                  <a:pt x="1495911" y="56585"/>
                </a:lnTo>
                <a:lnTo>
                  <a:pt x="1450918" y="68196"/>
                </a:lnTo>
                <a:lnTo>
                  <a:pt x="1406347" y="80836"/>
                </a:lnTo>
                <a:lnTo>
                  <a:pt x="1362213" y="94491"/>
                </a:lnTo>
                <a:lnTo>
                  <a:pt x="1318529" y="109148"/>
                </a:lnTo>
                <a:lnTo>
                  <a:pt x="1275308" y="124792"/>
                </a:lnTo>
                <a:lnTo>
                  <a:pt x="1232564" y="141412"/>
                </a:lnTo>
                <a:lnTo>
                  <a:pt x="1190310" y="158992"/>
                </a:lnTo>
                <a:lnTo>
                  <a:pt x="1148560" y="177521"/>
                </a:lnTo>
                <a:lnTo>
                  <a:pt x="1107326" y="196984"/>
                </a:lnTo>
                <a:lnTo>
                  <a:pt x="1066623" y="217367"/>
                </a:lnTo>
                <a:lnTo>
                  <a:pt x="1026464" y="238658"/>
                </a:lnTo>
                <a:lnTo>
                  <a:pt x="986863" y="260843"/>
                </a:lnTo>
                <a:lnTo>
                  <a:pt x="947833" y="283908"/>
                </a:lnTo>
                <a:lnTo>
                  <a:pt x="909386" y="307841"/>
                </a:lnTo>
                <a:lnTo>
                  <a:pt x="871538" y="332627"/>
                </a:lnTo>
                <a:lnTo>
                  <a:pt x="834301" y="358253"/>
                </a:lnTo>
                <a:lnTo>
                  <a:pt x="797689" y="384705"/>
                </a:lnTo>
                <a:lnTo>
                  <a:pt x="761715" y="411971"/>
                </a:lnTo>
                <a:lnTo>
                  <a:pt x="726392" y="440036"/>
                </a:lnTo>
                <a:lnTo>
                  <a:pt x="691735" y="468888"/>
                </a:lnTo>
                <a:lnTo>
                  <a:pt x="657756" y="498513"/>
                </a:lnTo>
                <a:lnTo>
                  <a:pt x="624470" y="528897"/>
                </a:lnTo>
                <a:lnTo>
                  <a:pt x="591889" y="560026"/>
                </a:lnTo>
                <a:lnTo>
                  <a:pt x="560026" y="591889"/>
                </a:lnTo>
                <a:lnTo>
                  <a:pt x="528897" y="624470"/>
                </a:lnTo>
                <a:lnTo>
                  <a:pt x="498513" y="657756"/>
                </a:lnTo>
                <a:lnTo>
                  <a:pt x="468888" y="691735"/>
                </a:lnTo>
                <a:lnTo>
                  <a:pt x="440036" y="726392"/>
                </a:lnTo>
                <a:lnTo>
                  <a:pt x="411971" y="761715"/>
                </a:lnTo>
                <a:lnTo>
                  <a:pt x="384705" y="797689"/>
                </a:lnTo>
                <a:lnTo>
                  <a:pt x="358253" y="834301"/>
                </a:lnTo>
                <a:lnTo>
                  <a:pt x="332627" y="871538"/>
                </a:lnTo>
                <a:lnTo>
                  <a:pt x="307841" y="909386"/>
                </a:lnTo>
                <a:lnTo>
                  <a:pt x="283908" y="947833"/>
                </a:lnTo>
                <a:lnTo>
                  <a:pt x="260843" y="986863"/>
                </a:lnTo>
                <a:lnTo>
                  <a:pt x="238658" y="1026464"/>
                </a:lnTo>
                <a:lnTo>
                  <a:pt x="217367" y="1066623"/>
                </a:lnTo>
                <a:lnTo>
                  <a:pt x="196984" y="1107326"/>
                </a:lnTo>
                <a:lnTo>
                  <a:pt x="177521" y="1148560"/>
                </a:lnTo>
                <a:lnTo>
                  <a:pt x="158992" y="1190310"/>
                </a:lnTo>
                <a:lnTo>
                  <a:pt x="141412" y="1232564"/>
                </a:lnTo>
                <a:lnTo>
                  <a:pt x="124792" y="1275308"/>
                </a:lnTo>
                <a:lnTo>
                  <a:pt x="109148" y="1318529"/>
                </a:lnTo>
                <a:lnTo>
                  <a:pt x="94491" y="1362213"/>
                </a:lnTo>
                <a:lnTo>
                  <a:pt x="80836" y="1406347"/>
                </a:lnTo>
                <a:lnTo>
                  <a:pt x="68196" y="1450918"/>
                </a:lnTo>
                <a:lnTo>
                  <a:pt x="56585" y="1495911"/>
                </a:lnTo>
                <a:lnTo>
                  <a:pt x="46015" y="1541313"/>
                </a:lnTo>
                <a:lnTo>
                  <a:pt x="36501" y="1587112"/>
                </a:lnTo>
                <a:lnTo>
                  <a:pt x="28056" y="1633293"/>
                </a:lnTo>
                <a:lnTo>
                  <a:pt x="20693" y="1679843"/>
                </a:lnTo>
                <a:lnTo>
                  <a:pt x="14426" y="1726748"/>
                </a:lnTo>
                <a:lnTo>
                  <a:pt x="9268" y="1773996"/>
                </a:lnTo>
                <a:lnTo>
                  <a:pt x="5233" y="1821572"/>
                </a:lnTo>
                <a:lnTo>
                  <a:pt x="2335" y="1869464"/>
                </a:lnTo>
                <a:lnTo>
                  <a:pt x="586" y="1917657"/>
                </a:lnTo>
                <a:lnTo>
                  <a:pt x="0" y="1966139"/>
                </a:lnTo>
                <a:lnTo>
                  <a:pt x="586" y="2014620"/>
                </a:lnTo>
                <a:lnTo>
                  <a:pt x="2335" y="2062813"/>
                </a:lnTo>
                <a:lnTo>
                  <a:pt x="5233" y="2110705"/>
                </a:lnTo>
                <a:lnTo>
                  <a:pt x="9268" y="2158281"/>
                </a:lnTo>
                <a:lnTo>
                  <a:pt x="14426" y="2205529"/>
                </a:lnTo>
                <a:lnTo>
                  <a:pt x="20693" y="2252434"/>
                </a:lnTo>
                <a:lnTo>
                  <a:pt x="28056" y="2298984"/>
                </a:lnTo>
                <a:lnTo>
                  <a:pt x="36501" y="2345165"/>
                </a:lnTo>
                <a:lnTo>
                  <a:pt x="46015" y="2390964"/>
                </a:lnTo>
                <a:lnTo>
                  <a:pt x="56585" y="2436366"/>
                </a:lnTo>
                <a:lnTo>
                  <a:pt x="68196" y="2481360"/>
                </a:lnTo>
                <a:lnTo>
                  <a:pt x="80836" y="2525930"/>
                </a:lnTo>
                <a:lnTo>
                  <a:pt x="94491" y="2570064"/>
                </a:lnTo>
                <a:lnTo>
                  <a:pt x="109148" y="2613748"/>
                </a:lnTo>
                <a:lnTo>
                  <a:pt x="124792" y="2656969"/>
                </a:lnTo>
                <a:lnTo>
                  <a:pt x="141412" y="2699713"/>
                </a:lnTo>
                <a:lnTo>
                  <a:pt x="158992" y="2741967"/>
                </a:lnTo>
                <a:lnTo>
                  <a:pt x="177521" y="2783718"/>
                </a:lnTo>
                <a:lnTo>
                  <a:pt x="196984" y="2824951"/>
                </a:lnTo>
                <a:lnTo>
                  <a:pt x="217367" y="2865654"/>
                </a:lnTo>
                <a:lnTo>
                  <a:pt x="238658" y="2905813"/>
                </a:lnTo>
                <a:lnTo>
                  <a:pt x="260843" y="2945414"/>
                </a:lnTo>
                <a:lnTo>
                  <a:pt x="283908" y="2984445"/>
                </a:lnTo>
                <a:lnTo>
                  <a:pt x="307841" y="3022891"/>
                </a:lnTo>
                <a:lnTo>
                  <a:pt x="332627" y="3060739"/>
                </a:lnTo>
                <a:lnTo>
                  <a:pt x="358253" y="3097976"/>
                </a:lnTo>
                <a:lnTo>
                  <a:pt x="384705" y="3134588"/>
                </a:lnTo>
                <a:lnTo>
                  <a:pt x="411971" y="3170562"/>
                </a:lnTo>
                <a:lnTo>
                  <a:pt x="440036" y="3205885"/>
                </a:lnTo>
                <a:lnTo>
                  <a:pt x="468888" y="3240542"/>
                </a:lnTo>
                <a:lnTo>
                  <a:pt x="498513" y="3274521"/>
                </a:lnTo>
                <a:lnTo>
                  <a:pt x="528897" y="3307807"/>
                </a:lnTo>
                <a:lnTo>
                  <a:pt x="560026" y="3340389"/>
                </a:lnTo>
                <a:lnTo>
                  <a:pt x="591889" y="3372251"/>
                </a:lnTo>
                <a:lnTo>
                  <a:pt x="624470" y="3403381"/>
                </a:lnTo>
                <a:lnTo>
                  <a:pt x="657756" y="3433764"/>
                </a:lnTo>
                <a:lnTo>
                  <a:pt x="691735" y="3463389"/>
                </a:lnTo>
                <a:lnTo>
                  <a:pt x="726392" y="3492241"/>
                </a:lnTo>
                <a:lnTo>
                  <a:pt x="761715" y="3520306"/>
                </a:lnTo>
                <a:lnTo>
                  <a:pt x="797689" y="3547572"/>
                </a:lnTo>
                <a:lnTo>
                  <a:pt x="834301" y="3574025"/>
                </a:lnTo>
                <a:lnTo>
                  <a:pt x="871538" y="3599651"/>
                </a:lnTo>
                <a:lnTo>
                  <a:pt x="909386" y="3624437"/>
                </a:lnTo>
                <a:lnTo>
                  <a:pt x="947833" y="3648369"/>
                </a:lnTo>
                <a:lnTo>
                  <a:pt x="986863" y="3671434"/>
                </a:lnTo>
                <a:lnTo>
                  <a:pt x="1026464" y="3693619"/>
                </a:lnTo>
                <a:lnTo>
                  <a:pt x="1066623" y="3714910"/>
                </a:lnTo>
                <a:lnTo>
                  <a:pt x="1107326" y="3735294"/>
                </a:lnTo>
                <a:lnTo>
                  <a:pt x="1148560" y="3754756"/>
                </a:lnTo>
                <a:lnTo>
                  <a:pt x="1190310" y="3773285"/>
                </a:lnTo>
                <a:lnTo>
                  <a:pt x="1232564" y="3790865"/>
                </a:lnTo>
                <a:lnTo>
                  <a:pt x="1275308" y="3807485"/>
                </a:lnTo>
                <a:lnTo>
                  <a:pt x="1318529" y="3823130"/>
                </a:lnTo>
                <a:lnTo>
                  <a:pt x="1362213" y="3837786"/>
                </a:lnTo>
                <a:lnTo>
                  <a:pt x="1406347" y="3851441"/>
                </a:lnTo>
                <a:lnTo>
                  <a:pt x="1450918" y="3864081"/>
                </a:lnTo>
                <a:lnTo>
                  <a:pt x="1495911" y="3875693"/>
                </a:lnTo>
                <a:lnTo>
                  <a:pt x="1541313" y="3886262"/>
                </a:lnTo>
                <a:lnTo>
                  <a:pt x="1587112" y="3895776"/>
                </a:lnTo>
                <a:lnTo>
                  <a:pt x="1633293" y="3904221"/>
                </a:lnTo>
                <a:lnTo>
                  <a:pt x="1679843" y="3911584"/>
                </a:lnTo>
                <a:lnTo>
                  <a:pt x="1726748" y="3917851"/>
                </a:lnTo>
                <a:lnTo>
                  <a:pt x="1773996" y="3923009"/>
                </a:lnTo>
                <a:lnTo>
                  <a:pt x="1821572" y="3927044"/>
                </a:lnTo>
                <a:lnTo>
                  <a:pt x="1869464" y="3929942"/>
                </a:lnTo>
                <a:lnTo>
                  <a:pt x="1917657" y="3931692"/>
                </a:lnTo>
                <a:lnTo>
                  <a:pt x="1966139" y="3932278"/>
                </a:lnTo>
                <a:lnTo>
                  <a:pt x="2014620" y="3931692"/>
                </a:lnTo>
                <a:lnTo>
                  <a:pt x="2062813" y="3929942"/>
                </a:lnTo>
                <a:lnTo>
                  <a:pt x="2110705" y="3927044"/>
                </a:lnTo>
                <a:lnTo>
                  <a:pt x="2158281" y="3923009"/>
                </a:lnTo>
                <a:lnTo>
                  <a:pt x="2205529" y="3917851"/>
                </a:lnTo>
                <a:lnTo>
                  <a:pt x="2252434" y="3911584"/>
                </a:lnTo>
                <a:lnTo>
                  <a:pt x="2298984" y="3904221"/>
                </a:lnTo>
                <a:lnTo>
                  <a:pt x="2345165" y="3895776"/>
                </a:lnTo>
                <a:lnTo>
                  <a:pt x="2390964" y="3886262"/>
                </a:lnTo>
                <a:lnTo>
                  <a:pt x="2436366" y="3875693"/>
                </a:lnTo>
                <a:lnTo>
                  <a:pt x="2481360" y="3864081"/>
                </a:lnTo>
                <a:lnTo>
                  <a:pt x="2525930" y="3851441"/>
                </a:lnTo>
                <a:lnTo>
                  <a:pt x="2570064" y="3837786"/>
                </a:lnTo>
                <a:lnTo>
                  <a:pt x="2613748" y="3823130"/>
                </a:lnTo>
                <a:lnTo>
                  <a:pt x="2656969" y="3807485"/>
                </a:lnTo>
                <a:lnTo>
                  <a:pt x="2699713" y="3790865"/>
                </a:lnTo>
                <a:lnTo>
                  <a:pt x="2741967" y="3773285"/>
                </a:lnTo>
                <a:lnTo>
                  <a:pt x="2783718" y="3754756"/>
                </a:lnTo>
                <a:lnTo>
                  <a:pt x="2824951" y="3735294"/>
                </a:lnTo>
                <a:lnTo>
                  <a:pt x="2865654" y="3714910"/>
                </a:lnTo>
                <a:lnTo>
                  <a:pt x="2905813" y="3693619"/>
                </a:lnTo>
                <a:lnTo>
                  <a:pt x="2945414" y="3671434"/>
                </a:lnTo>
                <a:lnTo>
                  <a:pt x="2984445" y="3648369"/>
                </a:lnTo>
                <a:lnTo>
                  <a:pt x="3022891" y="3624437"/>
                </a:lnTo>
                <a:lnTo>
                  <a:pt x="3060739" y="3599651"/>
                </a:lnTo>
                <a:lnTo>
                  <a:pt x="3097976" y="3574025"/>
                </a:lnTo>
                <a:lnTo>
                  <a:pt x="3134588" y="3547572"/>
                </a:lnTo>
                <a:lnTo>
                  <a:pt x="3170562" y="3520306"/>
                </a:lnTo>
                <a:lnTo>
                  <a:pt x="3205885" y="3492241"/>
                </a:lnTo>
                <a:lnTo>
                  <a:pt x="3240542" y="3463389"/>
                </a:lnTo>
                <a:lnTo>
                  <a:pt x="3274521" y="3433764"/>
                </a:lnTo>
                <a:lnTo>
                  <a:pt x="3307807" y="3403381"/>
                </a:lnTo>
                <a:lnTo>
                  <a:pt x="3340389" y="3372251"/>
                </a:lnTo>
                <a:lnTo>
                  <a:pt x="3372251" y="3340389"/>
                </a:lnTo>
                <a:lnTo>
                  <a:pt x="3403381" y="3307807"/>
                </a:lnTo>
                <a:lnTo>
                  <a:pt x="3433764" y="3274521"/>
                </a:lnTo>
                <a:lnTo>
                  <a:pt x="3463389" y="3240542"/>
                </a:lnTo>
                <a:lnTo>
                  <a:pt x="3492241" y="3205885"/>
                </a:lnTo>
                <a:lnTo>
                  <a:pt x="3520306" y="3170562"/>
                </a:lnTo>
                <a:lnTo>
                  <a:pt x="3547572" y="3134588"/>
                </a:lnTo>
                <a:lnTo>
                  <a:pt x="3574025" y="3097976"/>
                </a:lnTo>
                <a:lnTo>
                  <a:pt x="3599651" y="3060739"/>
                </a:lnTo>
                <a:lnTo>
                  <a:pt x="3624437" y="3022891"/>
                </a:lnTo>
                <a:lnTo>
                  <a:pt x="3648369" y="2984445"/>
                </a:lnTo>
                <a:lnTo>
                  <a:pt x="3671434" y="2945414"/>
                </a:lnTo>
                <a:lnTo>
                  <a:pt x="3693619" y="2905813"/>
                </a:lnTo>
                <a:lnTo>
                  <a:pt x="3714910" y="2865654"/>
                </a:lnTo>
                <a:lnTo>
                  <a:pt x="3735294" y="2824951"/>
                </a:lnTo>
                <a:lnTo>
                  <a:pt x="3754756" y="2783718"/>
                </a:lnTo>
                <a:lnTo>
                  <a:pt x="3773285" y="2741967"/>
                </a:lnTo>
                <a:lnTo>
                  <a:pt x="3790865" y="2699713"/>
                </a:lnTo>
                <a:lnTo>
                  <a:pt x="3807485" y="2656969"/>
                </a:lnTo>
                <a:lnTo>
                  <a:pt x="3823130" y="2613748"/>
                </a:lnTo>
                <a:lnTo>
                  <a:pt x="3837786" y="2570064"/>
                </a:lnTo>
                <a:lnTo>
                  <a:pt x="3851441" y="2525930"/>
                </a:lnTo>
                <a:lnTo>
                  <a:pt x="3864081" y="2481360"/>
                </a:lnTo>
                <a:lnTo>
                  <a:pt x="3875693" y="2436366"/>
                </a:lnTo>
                <a:lnTo>
                  <a:pt x="3886262" y="2390964"/>
                </a:lnTo>
                <a:lnTo>
                  <a:pt x="3895776" y="2345165"/>
                </a:lnTo>
                <a:lnTo>
                  <a:pt x="3904221" y="2298984"/>
                </a:lnTo>
                <a:lnTo>
                  <a:pt x="3911584" y="2252434"/>
                </a:lnTo>
                <a:lnTo>
                  <a:pt x="3917851" y="2205529"/>
                </a:lnTo>
                <a:lnTo>
                  <a:pt x="3923009" y="2158281"/>
                </a:lnTo>
                <a:lnTo>
                  <a:pt x="3927044" y="2110705"/>
                </a:lnTo>
                <a:lnTo>
                  <a:pt x="3929942" y="2062813"/>
                </a:lnTo>
                <a:lnTo>
                  <a:pt x="3931692" y="2014620"/>
                </a:lnTo>
                <a:lnTo>
                  <a:pt x="3932278" y="1966139"/>
                </a:lnTo>
                <a:lnTo>
                  <a:pt x="3931692" y="1917657"/>
                </a:lnTo>
                <a:lnTo>
                  <a:pt x="3929942" y="1869464"/>
                </a:lnTo>
                <a:lnTo>
                  <a:pt x="3927044" y="1821572"/>
                </a:lnTo>
                <a:lnTo>
                  <a:pt x="3923009" y="1773996"/>
                </a:lnTo>
                <a:lnTo>
                  <a:pt x="3917851" y="1726748"/>
                </a:lnTo>
                <a:lnTo>
                  <a:pt x="3911584" y="1679843"/>
                </a:lnTo>
                <a:lnTo>
                  <a:pt x="3904221" y="1633293"/>
                </a:lnTo>
                <a:lnTo>
                  <a:pt x="3895776" y="1587112"/>
                </a:lnTo>
                <a:lnTo>
                  <a:pt x="3886262" y="1541313"/>
                </a:lnTo>
                <a:lnTo>
                  <a:pt x="3875693" y="1495911"/>
                </a:lnTo>
                <a:lnTo>
                  <a:pt x="3864081" y="1450918"/>
                </a:lnTo>
                <a:lnTo>
                  <a:pt x="3851441" y="1406347"/>
                </a:lnTo>
                <a:lnTo>
                  <a:pt x="3837786" y="1362213"/>
                </a:lnTo>
                <a:lnTo>
                  <a:pt x="3823130" y="1318529"/>
                </a:lnTo>
                <a:lnTo>
                  <a:pt x="3807485" y="1275308"/>
                </a:lnTo>
                <a:lnTo>
                  <a:pt x="3790865" y="1232564"/>
                </a:lnTo>
                <a:lnTo>
                  <a:pt x="3773285" y="1190310"/>
                </a:lnTo>
                <a:lnTo>
                  <a:pt x="3754756" y="1148560"/>
                </a:lnTo>
                <a:lnTo>
                  <a:pt x="3735294" y="1107326"/>
                </a:lnTo>
                <a:lnTo>
                  <a:pt x="3714910" y="1066623"/>
                </a:lnTo>
                <a:lnTo>
                  <a:pt x="3693619" y="1026464"/>
                </a:lnTo>
                <a:lnTo>
                  <a:pt x="3671434" y="986863"/>
                </a:lnTo>
                <a:lnTo>
                  <a:pt x="3648369" y="947833"/>
                </a:lnTo>
                <a:lnTo>
                  <a:pt x="3624437" y="909386"/>
                </a:lnTo>
                <a:lnTo>
                  <a:pt x="3599651" y="871538"/>
                </a:lnTo>
                <a:lnTo>
                  <a:pt x="3574025" y="834301"/>
                </a:lnTo>
                <a:lnTo>
                  <a:pt x="3547572" y="797689"/>
                </a:lnTo>
                <a:lnTo>
                  <a:pt x="3520306" y="761715"/>
                </a:lnTo>
                <a:lnTo>
                  <a:pt x="3492241" y="726392"/>
                </a:lnTo>
                <a:lnTo>
                  <a:pt x="3463389" y="691735"/>
                </a:lnTo>
                <a:lnTo>
                  <a:pt x="3433764" y="657756"/>
                </a:lnTo>
                <a:lnTo>
                  <a:pt x="3403381" y="624470"/>
                </a:lnTo>
                <a:lnTo>
                  <a:pt x="3372251" y="591889"/>
                </a:lnTo>
                <a:lnTo>
                  <a:pt x="3340389" y="560026"/>
                </a:lnTo>
                <a:lnTo>
                  <a:pt x="3307807" y="528897"/>
                </a:lnTo>
                <a:lnTo>
                  <a:pt x="3274521" y="498513"/>
                </a:lnTo>
                <a:lnTo>
                  <a:pt x="3240542" y="468888"/>
                </a:lnTo>
                <a:lnTo>
                  <a:pt x="3205885" y="440036"/>
                </a:lnTo>
                <a:lnTo>
                  <a:pt x="3170562" y="411971"/>
                </a:lnTo>
                <a:lnTo>
                  <a:pt x="3134588" y="384705"/>
                </a:lnTo>
                <a:lnTo>
                  <a:pt x="3097976" y="358253"/>
                </a:lnTo>
                <a:lnTo>
                  <a:pt x="3060739" y="332627"/>
                </a:lnTo>
                <a:lnTo>
                  <a:pt x="3022891" y="307841"/>
                </a:lnTo>
                <a:lnTo>
                  <a:pt x="2984445" y="283908"/>
                </a:lnTo>
                <a:lnTo>
                  <a:pt x="2945414" y="260843"/>
                </a:lnTo>
                <a:lnTo>
                  <a:pt x="2905813" y="238658"/>
                </a:lnTo>
                <a:lnTo>
                  <a:pt x="2865654" y="217367"/>
                </a:lnTo>
                <a:lnTo>
                  <a:pt x="2824951" y="196984"/>
                </a:lnTo>
                <a:lnTo>
                  <a:pt x="2783718" y="177521"/>
                </a:lnTo>
                <a:lnTo>
                  <a:pt x="2741967" y="158992"/>
                </a:lnTo>
                <a:lnTo>
                  <a:pt x="2699713" y="141412"/>
                </a:lnTo>
                <a:lnTo>
                  <a:pt x="2656969" y="124792"/>
                </a:lnTo>
                <a:lnTo>
                  <a:pt x="2613748" y="109148"/>
                </a:lnTo>
                <a:lnTo>
                  <a:pt x="2570064" y="94491"/>
                </a:lnTo>
                <a:lnTo>
                  <a:pt x="2525930" y="80836"/>
                </a:lnTo>
                <a:lnTo>
                  <a:pt x="2481360" y="68196"/>
                </a:lnTo>
                <a:lnTo>
                  <a:pt x="2436366" y="56585"/>
                </a:lnTo>
                <a:lnTo>
                  <a:pt x="2390964" y="46015"/>
                </a:lnTo>
                <a:lnTo>
                  <a:pt x="2345165" y="36501"/>
                </a:lnTo>
                <a:lnTo>
                  <a:pt x="2298984" y="28056"/>
                </a:lnTo>
                <a:lnTo>
                  <a:pt x="2252434" y="20693"/>
                </a:lnTo>
                <a:lnTo>
                  <a:pt x="2205529" y="14426"/>
                </a:lnTo>
                <a:lnTo>
                  <a:pt x="2158281" y="9268"/>
                </a:lnTo>
                <a:lnTo>
                  <a:pt x="2110705" y="5233"/>
                </a:lnTo>
                <a:lnTo>
                  <a:pt x="2062813" y="2335"/>
                </a:lnTo>
                <a:lnTo>
                  <a:pt x="2014620" y="586"/>
                </a:lnTo>
                <a:lnTo>
                  <a:pt x="1966139" y="0"/>
                </a:lnTo>
                <a:close/>
              </a:path>
            </a:pathLst>
          </a:custGeom>
          <a:solidFill>
            <a:srgbClr val="FAFAF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400"/>
          </a:p>
        </p:txBody>
      </p:sp>
      <p:sp>
        <p:nvSpPr>
          <p:cNvPr id="264" name="Google Shape;264;p70"/>
          <p:cNvSpPr txBox="1"/>
          <p:nvPr/>
        </p:nvSpPr>
        <p:spPr>
          <a:xfrm>
            <a:off x="989833" y="1890000"/>
            <a:ext cx="931600" cy="931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6400">
                <a:solidFill>
                  <a:srgbClr val="1F1F2B"/>
                </a:solidFill>
                <a:latin typeface="Poppins Black"/>
                <a:ea typeface="Poppins Black"/>
                <a:cs typeface="Poppins Black"/>
                <a:sym typeface="Poppins Black"/>
              </a:rPr>
              <a:t>1.</a:t>
            </a:r>
            <a:endParaRPr sz="6400">
              <a:solidFill>
                <a:srgbClr val="1F1F2B"/>
              </a:solidFill>
              <a:latin typeface="Poppins Black"/>
              <a:ea typeface="Poppins Black"/>
              <a:cs typeface="Poppins Black"/>
              <a:sym typeface="Poppins Black"/>
            </a:endParaRPr>
          </a:p>
        </p:txBody>
      </p:sp>
      <p:sp>
        <p:nvSpPr>
          <p:cNvPr id="265" name="Google Shape;265;p70"/>
          <p:cNvSpPr txBox="1"/>
          <p:nvPr/>
        </p:nvSpPr>
        <p:spPr>
          <a:xfrm>
            <a:off x="4591600" y="1890000"/>
            <a:ext cx="1093600" cy="931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6400">
                <a:solidFill>
                  <a:srgbClr val="1F1F2B"/>
                </a:solidFill>
                <a:latin typeface="Poppins Black"/>
                <a:ea typeface="Poppins Black"/>
                <a:cs typeface="Poppins Black"/>
                <a:sym typeface="Poppins Black"/>
              </a:rPr>
              <a:t>2.</a:t>
            </a:r>
            <a:endParaRPr sz="6400">
              <a:solidFill>
                <a:srgbClr val="1F1F2B"/>
              </a:solidFill>
              <a:latin typeface="Poppins Black"/>
              <a:ea typeface="Poppins Black"/>
              <a:cs typeface="Poppins Black"/>
              <a:sym typeface="Poppins Black"/>
            </a:endParaRPr>
          </a:p>
        </p:txBody>
      </p:sp>
      <p:sp>
        <p:nvSpPr>
          <p:cNvPr id="266" name="Google Shape;266;p70"/>
          <p:cNvSpPr txBox="1"/>
          <p:nvPr/>
        </p:nvSpPr>
        <p:spPr>
          <a:xfrm>
            <a:off x="8396600" y="1890000"/>
            <a:ext cx="1174000" cy="931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6400">
                <a:solidFill>
                  <a:srgbClr val="1F1F2B"/>
                </a:solidFill>
                <a:latin typeface="Poppins Black"/>
                <a:ea typeface="Poppins Black"/>
                <a:cs typeface="Poppins Black"/>
                <a:sym typeface="Poppins Black"/>
              </a:rPr>
              <a:t>3.</a:t>
            </a:r>
            <a:endParaRPr sz="6400">
              <a:solidFill>
                <a:srgbClr val="1F1F2B"/>
              </a:solidFill>
              <a:latin typeface="Poppins Black"/>
              <a:ea typeface="Poppins Black"/>
              <a:cs typeface="Poppins Black"/>
              <a:sym typeface="Poppins Black"/>
            </a:endParaRPr>
          </a:p>
        </p:txBody>
      </p:sp>
      <p:sp>
        <p:nvSpPr>
          <p:cNvPr id="267" name="Google Shape;267;p70"/>
          <p:cNvSpPr txBox="1">
            <a:spLocks noGrp="1"/>
          </p:cNvSpPr>
          <p:nvPr>
            <p:ph type="title" idx="2"/>
          </p:nvPr>
        </p:nvSpPr>
        <p:spPr>
          <a:xfrm>
            <a:off x="762000" y="4015167"/>
            <a:ext cx="3221600" cy="73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F1F2B"/>
              </a:buClr>
              <a:buSzPts val="1800"/>
              <a:buNone/>
              <a:defRPr sz="2400">
                <a:solidFill>
                  <a:srgbClr val="1F1F2B"/>
                </a:solidFill>
              </a:defRPr>
            </a:lvl1pPr>
            <a:lvl2pPr lvl="1"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2pPr>
            <a:lvl3pPr lvl="2"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3pPr>
            <a:lvl4pPr lvl="3"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4pPr>
            <a:lvl5pPr lvl="4"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5pPr>
            <a:lvl6pPr lvl="5"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6pPr>
            <a:lvl7pPr lvl="6"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7pPr>
            <a:lvl8pPr lvl="7"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8pPr>
            <a:lvl9pPr lvl="8"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9pPr>
          </a:lstStyle>
          <a:p>
            <a:endParaRPr/>
          </a:p>
        </p:txBody>
      </p:sp>
      <p:sp>
        <p:nvSpPr>
          <p:cNvPr id="268" name="Google Shape;268;p70"/>
          <p:cNvSpPr txBox="1">
            <a:spLocks noGrp="1"/>
          </p:cNvSpPr>
          <p:nvPr>
            <p:ph type="title" idx="3"/>
          </p:nvPr>
        </p:nvSpPr>
        <p:spPr>
          <a:xfrm>
            <a:off x="4363767" y="4015167"/>
            <a:ext cx="3221600" cy="73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F1F2B"/>
              </a:buClr>
              <a:buSzPts val="1800"/>
              <a:buNone/>
              <a:defRPr sz="2400">
                <a:solidFill>
                  <a:srgbClr val="1F1F2B"/>
                </a:solidFill>
              </a:defRPr>
            </a:lvl1pPr>
            <a:lvl2pPr lvl="1"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2pPr>
            <a:lvl3pPr lvl="2"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3pPr>
            <a:lvl4pPr lvl="3"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4pPr>
            <a:lvl5pPr lvl="4"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5pPr>
            <a:lvl6pPr lvl="5"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6pPr>
            <a:lvl7pPr lvl="6"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7pPr>
            <a:lvl8pPr lvl="7"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8pPr>
            <a:lvl9pPr lvl="8"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9pPr>
          </a:lstStyle>
          <a:p>
            <a:endParaRPr/>
          </a:p>
        </p:txBody>
      </p:sp>
      <p:sp>
        <p:nvSpPr>
          <p:cNvPr id="269" name="Google Shape;269;p70"/>
          <p:cNvSpPr txBox="1">
            <a:spLocks noGrp="1"/>
          </p:cNvSpPr>
          <p:nvPr>
            <p:ph type="title" idx="4"/>
          </p:nvPr>
        </p:nvSpPr>
        <p:spPr>
          <a:xfrm>
            <a:off x="8168767" y="4015167"/>
            <a:ext cx="3221600" cy="73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F1F2B"/>
              </a:buClr>
              <a:buSzPts val="1800"/>
              <a:buNone/>
              <a:defRPr sz="2400">
                <a:solidFill>
                  <a:srgbClr val="1F1F2B"/>
                </a:solidFill>
              </a:defRPr>
            </a:lvl1pPr>
            <a:lvl2pPr lvl="1"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2pPr>
            <a:lvl3pPr lvl="2"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3pPr>
            <a:lvl4pPr lvl="3"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4pPr>
            <a:lvl5pPr lvl="4"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5pPr>
            <a:lvl6pPr lvl="5"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6pPr>
            <a:lvl7pPr lvl="6"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7pPr>
            <a:lvl8pPr lvl="7"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8pPr>
            <a:lvl9pPr lvl="8" algn="ctr" rtl="0">
              <a:spcBef>
                <a:spcPts val="0"/>
              </a:spcBef>
              <a:spcAft>
                <a:spcPts val="0"/>
              </a:spcAft>
              <a:buClr>
                <a:srgbClr val="1F1F2B"/>
              </a:buClr>
              <a:buSzPts val="1800"/>
              <a:buFont typeface="Poppins SemiBold"/>
              <a:buNone/>
              <a:defRPr sz="2400">
                <a:solidFill>
                  <a:srgbClr val="1F1F2B"/>
                </a:solidFill>
                <a:latin typeface="Poppins SemiBold"/>
                <a:ea typeface="Poppins SemiBold"/>
                <a:cs typeface="Poppins SemiBold"/>
                <a:sym typeface="Poppins SemiBold"/>
              </a:defRPr>
            </a:lvl9pPr>
          </a:lstStyle>
          <a:p>
            <a:endParaRPr/>
          </a:p>
        </p:txBody>
      </p:sp>
      <p:sp>
        <p:nvSpPr>
          <p:cNvPr id="270" name="Google Shape;270;p70"/>
          <p:cNvSpPr txBox="1">
            <a:spLocks noGrp="1"/>
          </p:cNvSpPr>
          <p:nvPr>
            <p:ph type="body" idx="1"/>
          </p:nvPr>
        </p:nvSpPr>
        <p:spPr>
          <a:xfrm>
            <a:off x="999000" y="4995000"/>
            <a:ext cx="2619200" cy="11340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SzPts val="1000"/>
              <a:buChar char="●"/>
              <a:defRPr/>
            </a:lvl1pPr>
            <a:lvl2pPr marL="1219170" lvl="1" indent="-389457" rtl="0">
              <a:spcBef>
                <a:spcPts val="0"/>
              </a:spcBef>
              <a:spcAft>
                <a:spcPts val="0"/>
              </a:spcAft>
              <a:buSzPts val="1000"/>
              <a:buChar char="○"/>
              <a:defRPr/>
            </a:lvl2pPr>
            <a:lvl3pPr marL="1828754" lvl="2" indent="-389457" rtl="0">
              <a:spcBef>
                <a:spcPts val="0"/>
              </a:spcBef>
              <a:spcAft>
                <a:spcPts val="0"/>
              </a:spcAft>
              <a:buSzPts val="1000"/>
              <a:buChar char="■"/>
              <a:defRPr/>
            </a:lvl3pPr>
            <a:lvl4pPr marL="2438339" lvl="3" indent="-389457" rtl="0">
              <a:spcBef>
                <a:spcPts val="0"/>
              </a:spcBef>
              <a:spcAft>
                <a:spcPts val="0"/>
              </a:spcAft>
              <a:buSzPts val="1000"/>
              <a:buChar char="●"/>
              <a:defRPr/>
            </a:lvl4pPr>
            <a:lvl5pPr marL="3047924" lvl="4" indent="-389457" rtl="0">
              <a:spcBef>
                <a:spcPts val="0"/>
              </a:spcBef>
              <a:spcAft>
                <a:spcPts val="0"/>
              </a:spcAft>
              <a:buSzPts val="1000"/>
              <a:buChar char="○"/>
              <a:defRPr/>
            </a:lvl5pPr>
            <a:lvl6pPr marL="3657509" lvl="5" indent="-389457" rtl="0">
              <a:spcBef>
                <a:spcPts val="0"/>
              </a:spcBef>
              <a:spcAft>
                <a:spcPts val="0"/>
              </a:spcAft>
              <a:buSzPts val="1000"/>
              <a:buChar char="■"/>
              <a:defRPr/>
            </a:lvl6pPr>
            <a:lvl7pPr marL="4267093" lvl="6" indent="-389457" rtl="0">
              <a:spcBef>
                <a:spcPts val="0"/>
              </a:spcBef>
              <a:spcAft>
                <a:spcPts val="0"/>
              </a:spcAft>
              <a:buSzPts val="1000"/>
              <a:buChar char="●"/>
              <a:defRPr/>
            </a:lvl7pPr>
            <a:lvl8pPr marL="4876678" lvl="7" indent="-389457" rtl="0">
              <a:spcBef>
                <a:spcPts val="0"/>
              </a:spcBef>
              <a:spcAft>
                <a:spcPts val="0"/>
              </a:spcAft>
              <a:buSzPts val="1000"/>
              <a:buChar char="○"/>
              <a:defRPr/>
            </a:lvl8pPr>
            <a:lvl9pPr marL="5486263" lvl="8" indent="-389457" rtl="0">
              <a:spcBef>
                <a:spcPts val="0"/>
              </a:spcBef>
              <a:spcAft>
                <a:spcPts val="0"/>
              </a:spcAft>
              <a:buSzPts val="1000"/>
              <a:buChar char="■"/>
              <a:defRPr/>
            </a:lvl9pPr>
          </a:lstStyle>
          <a:p>
            <a:endParaRPr/>
          </a:p>
        </p:txBody>
      </p:sp>
      <p:sp>
        <p:nvSpPr>
          <p:cNvPr id="271" name="Google Shape;271;p70"/>
          <p:cNvSpPr txBox="1">
            <a:spLocks noGrp="1"/>
          </p:cNvSpPr>
          <p:nvPr>
            <p:ph type="body" idx="5"/>
          </p:nvPr>
        </p:nvSpPr>
        <p:spPr>
          <a:xfrm>
            <a:off x="4664967" y="4995000"/>
            <a:ext cx="2619200" cy="11340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SzPts val="1000"/>
              <a:buChar char="●"/>
              <a:defRPr/>
            </a:lvl1pPr>
            <a:lvl2pPr marL="1219170" lvl="1" indent="-389457" rtl="0">
              <a:spcBef>
                <a:spcPts val="0"/>
              </a:spcBef>
              <a:spcAft>
                <a:spcPts val="0"/>
              </a:spcAft>
              <a:buSzPts val="1000"/>
              <a:buChar char="○"/>
              <a:defRPr/>
            </a:lvl2pPr>
            <a:lvl3pPr marL="1828754" lvl="2" indent="-389457" rtl="0">
              <a:spcBef>
                <a:spcPts val="0"/>
              </a:spcBef>
              <a:spcAft>
                <a:spcPts val="0"/>
              </a:spcAft>
              <a:buSzPts val="1000"/>
              <a:buChar char="■"/>
              <a:defRPr/>
            </a:lvl3pPr>
            <a:lvl4pPr marL="2438339" lvl="3" indent="-389457" rtl="0">
              <a:spcBef>
                <a:spcPts val="0"/>
              </a:spcBef>
              <a:spcAft>
                <a:spcPts val="0"/>
              </a:spcAft>
              <a:buSzPts val="1000"/>
              <a:buChar char="●"/>
              <a:defRPr/>
            </a:lvl4pPr>
            <a:lvl5pPr marL="3047924" lvl="4" indent="-389457" rtl="0">
              <a:spcBef>
                <a:spcPts val="0"/>
              </a:spcBef>
              <a:spcAft>
                <a:spcPts val="0"/>
              </a:spcAft>
              <a:buSzPts val="1000"/>
              <a:buChar char="○"/>
              <a:defRPr/>
            </a:lvl5pPr>
            <a:lvl6pPr marL="3657509" lvl="5" indent="-389457" rtl="0">
              <a:spcBef>
                <a:spcPts val="0"/>
              </a:spcBef>
              <a:spcAft>
                <a:spcPts val="0"/>
              </a:spcAft>
              <a:buSzPts val="1000"/>
              <a:buChar char="■"/>
              <a:defRPr/>
            </a:lvl6pPr>
            <a:lvl7pPr marL="4267093" lvl="6" indent="-389457" rtl="0">
              <a:spcBef>
                <a:spcPts val="0"/>
              </a:spcBef>
              <a:spcAft>
                <a:spcPts val="0"/>
              </a:spcAft>
              <a:buSzPts val="1000"/>
              <a:buChar char="●"/>
              <a:defRPr/>
            </a:lvl7pPr>
            <a:lvl8pPr marL="4876678" lvl="7" indent="-389457" rtl="0">
              <a:spcBef>
                <a:spcPts val="0"/>
              </a:spcBef>
              <a:spcAft>
                <a:spcPts val="0"/>
              </a:spcAft>
              <a:buSzPts val="1000"/>
              <a:buChar char="○"/>
              <a:defRPr/>
            </a:lvl8pPr>
            <a:lvl9pPr marL="5486263" lvl="8" indent="-389457" rtl="0">
              <a:spcBef>
                <a:spcPts val="0"/>
              </a:spcBef>
              <a:spcAft>
                <a:spcPts val="0"/>
              </a:spcAft>
              <a:buSzPts val="1000"/>
              <a:buChar char="■"/>
              <a:defRPr/>
            </a:lvl9pPr>
          </a:lstStyle>
          <a:p>
            <a:endParaRPr/>
          </a:p>
        </p:txBody>
      </p:sp>
      <p:sp>
        <p:nvSpPr>
          <p:cNvPr id="272" name="Google Shape;272;p70"/>
          <p:cNvSpPr txBox="1">
            <a:spLocks noGrp="1"/>
          </p:cNvSpPr>
          <p:nvPr>
            <p:ph type="body" idx="6"/>
          </p:nvPr>
        </p:nvSpPr>
        <p:spPr>
          <a:xfrm>
            <a:off x="8469967" y="4995000"/>
            <a:ext cx="2619200" cy="11340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SzPts val="1000"/>
              <a:buChar char="●"/>
              <a:defRPr/>
            </a:lvl1pPr>
            <a:lvl2pPr marL="1219170" lvl="1" indent="-389457" rtl="0">
              <a:spcBef>
                <a:spcPts val="0"/>
              </a:spcBef>
              <a:spcAft>
                <a:spcPts val="0"/>
              </a:spcAft>
              <a:buSzPts val="1000"/>
              <a:buChar char="○"/>
              <a:defRPr/>
            </a:lvl2pPr>
            <a:lvl3pPr marL="1828754" lvl="2" indent="-389457" rtl="0">
              <a:spcBef>
                <a:spcPts val="0"/>
              </a:spcBef>
              <a:spcAft>
                <a:spcPts val="0"/>
              </a:spcAft>
              <a:buSzPts val="1000"/>
              <a:buChar char="■"/>
              <a:defRPr/>
            </a:lvl3pPr>
            <a:lvl4pPr marL="2438339" lvl="3" indent="-389457" rtl="0">
              <a:spcBef>
                <a:spcPts val="0"/>
              </a:spcBef>
              <a:spcAft>
                <a:spcPts val="0"/>
              </a:spcAft>
              <a:buSzPts val="1000"/>
              <a:buChar char="●"/>
              <a:defRPr/>
            </a:lvl4pPr>
            <a:lvl5pPr marL="3047924" lvl="4" indent="-389457" rtl="0">
              <a:spcBef>
                <a:spcPts val="0"/>
              </a:spcBef>
              <a:spcAft>
                <a:spcPts val="0"/>
              </a:spcAft>
              <a:buSzPts val="1000"/>
              <a:buChar char="○"/>
              <a:defRPr/>
            </a:lvl5pPr>
            <a:lvl6pPr marL="3657509" lvl="5" indent="-389457" rtl="0">
              <a:spcBef>
                <a:spcPts val="0"/>
              </a:spcBef>
              <a:spcAft>
                <a:spcPts val="0"/>
              </a:spcAft>
              <a:buSzPts val="1000"/>
              <a:buChar char="■"/>
              <a:defRPr/>
            </a:lvl6pPr>
            <a:lvl7pPr marL="4267093" lvl="6" indent="-389457" rtl="0">
              <a:spcBef>
                <a:spcPts val="0"/>
              </a:spcBef>
              <a:spcAft>
                <a:spcPts val="0"/>
              </a:spcAft>
              <a:buSzPts val="1000"/>
              <a:buChar char="●"/>
              <a:defRPr/>
            </a:lvl7pPr>
            <a:lvl8pPr marL="4876678" lvl="7" indent="-389457" rtl="0">
              <a:spcBef>
                <a:spcPts val="0"/>
              </a:spcBef>
              <a:spcAft>
                <a:spcPts val="0"/>
              </a:spcAft>
              <a:buSzPts val="1000"/>
              <a:buChar char="○"/>
              <a:defRPr/>
            </a:lvl8pPr>
            <a:lvl9pPr marL="5486263" lvl="8" indent="-389457" rtl="0">
              <a:spcBef>
                <a:spcPts val="0"/>
              </a:spcBef>
              <a:spcAft>
                <a:spcPts val="0"/>
              </a:spcAft>
              <a:buSzPts val="1000"/>
              <a:buChar char="■"/>
              <a:defRPr/>
            </a:lvl9pPr>
          </a:lstStyle>
          <a:p>
            <a:endParaRPr/>
          </a:p>
        </p:txBody>
      </p:sp>
    </p:spTree>
    <p:extLst>
      <p:ext uri="{BB962C8B-B14F-4D97-AF65-F5344CB8AC3E}">
        <p14:creationId xmlns:p14="http://schemas.microsoft.com/office/powerpoint/2010/main" val="35513661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ext only Black">
  <p:cSld name="Text only Black">
    <p:spTree>
      <p:nvGrpSpPr>
        <p:cNvPr id="1" name="Shape 273"/>
        <p:cNvGrpSpPr/>
        <p:nvPr/>
      </p:nvGrpSpPr>
      <p:grpSpPr>
        <a:xfrm>
          <a:off x="0" y="0"/>
          <a:ext cx="0" cy="0"/>
          <a:chOff x="0" y="0"/>
          <a:chExt cx="0" cy="0"/>
        </a:xfrm>
      </p:grpSpPr>
      <p:sp>
        <p:nvSpPr>
          <p:cNvPr id="274" name="Google Shape;274;p71"/>
          <p:cNvSpPr txBox="1">
            <a:spLocks noGrp="1"/>
          </p:cNvSpPr>
          <p:nvPr>
            <p:ph type="title"/>
          </p:nvPr>
        </p:nvSpPr>
        <p:spPr>
          <a:xfrm>
            <a:off x="762000" y="647233"/>
            <a:ext cx="1075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5" name="Google Shape;275;p71"/>
          <p:cNvSpPr txBox="1">
            <a:spLocks noGrp="1"/>
          </p:cNvSpPr>
          <p:nvPr>
            <p:ph type="body" idx="1"/>
          </p:nvPr>
        </p:nvSpPr>
        <p:spPr>
          <a:xfrm>
            <a:off x="1144600" y="1536633"/>
            <a:ext cx="10506000" cy="45552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SzPts val="1000"/>
              <a:buChar char="●"/>
              <a:defRPr/>
            </a:lvl1pPr>
            <a:lvl2pPr marL="1219170" lvl="1" indent="-389457" rtl="0">
              <a:lnSpc>
                <a:spcPct val="100000"/>
              </a:lnSpc>
              <a:spcBef>
                <a:spcPts val="0"/>
              </a:spcBef>
              <a:spcAft>
                <a:spcPts val="0"/>
              </a:spcAft>
              <a:buSzPts val="1000"/>
              <a:buChar char="○"/>
              <a:defRPr/>
            </a:lvl2pPr>
            <a:lvl3pPr marL="1828754" lvl="2" indent="-389457" rtl="0">
              <a:lnSpc>
                <a:spcPct val="100000"/>
              </a:lnSpc>
              <a:spcBef>
                <a:spcPts val="0"/>
              </a:spcBef>
              <a:spcAft>
                <a:spcPts val="0"/>
              </a:spcAft>
              <a:buSzPts val="1000"/>
              <a:buChar char="■"/>
              <a:defRPr/>
            </a:lvl3pPr>
            <a:lvl4pPr marL="2438339" lvl="3" indent="-389457" rtl="0">
              <a:lnSpc>
                <a:spcPct val="100000"/>
              </a:lnSpc>
              <a:spcBef>
                <a:spcPts val="0"/>
              </a:spcBef>
              <a:spcAft>
                <a:spcPts val="0"/>
              </a:spcAft>
              <a:buSzPts val="1000"/>
              <a:buChar char="●"/>
              <a:defRPr/>
            </a:lvl4pPr>
            <a:lvl5pPr marL="3047924" lvl="4" indent="-389457" rtl="0">
              <a:lnSpc>
                <a:spcPct val="100000"/>
              </a:lnSpc>
              <a:spcBef>
                <a:spcPts val="0"/>
              </a:spcBef>
              <a:spcAft>
                <a:spcPts val="0"/>
              </a:spcAft>
              <a:buSzPts val="1000"/>
              <a:buChar char="○"/>
              <a:defRPr/>
            </a:lvl5pPr>
            <a:lvl6pPr marL="3657509" lvl="5" indent="-389457" rtl="0">
              <a:lnSpc>
                <a:spcPct val="100000"/>
              </a:lnSpc>
              <a:spcBef>
                <a:spcPts val="0"/>
              </a:spcBef>
              <a:spcAft>
                <a:spcPts val="0"/>
              </a:spcAft>
              <a:buSzPts val="1000"/>
              <a:buChar char="■"/>
              <a:defRPr/>
            </a:lvl6pPr>
            <a:lvl7pPr marL="4267093" lvl="6" indent="-389457" rtl="0">
              <a:lnSpc>
                <a:spcPct val="100000"/>
              </a:lnSpc>
              <a:spcBef>
                <a:spcPts val="0"/>
              </a:spcBef>
              <a:spcAft>
                <a:spcPts val="0"/>
              </a:spcAft>
              <a:buSzPts val="1000"/>
              <a:buChar char="●"/>
              <a:defRPr/>
            </a:lvl7pPr>
            <a:lvl8pPr marL="4876678" lvl="7" indent="-389457" rtl="0">
              <a:lnSpc>
                <a:spcPct val="100000"/>
              </a:lnSpc>
              <a:spcBef>
                <a:spcPts val="0"/>
              </a:spcBef>
              <a:spcAft>
                <a:spcPts val="0"/>
              </a:spcAft>
              <a:buSzPts val="1000"/>
              <a:buChar char="○"/>
              <a:defRPr/>
            </a:lvl8pPr>
            <a:lvl9pPr marL="5486263" lvl="8" indent="-389457" rtl="0">
              <a:lnSpc>
                <a:spcPct val="100000"/>
              </a:lnSpc>
              <a:spcBef>
                <a:spcPts val="0"/>
              </a:spcBef>
              <a:spcAft>
                <a:spcPts val="0"/>
              </a:spcAft>
              <a:buSzPts val="1000"/>
              <a:buChar char="■"/>
              <a:defRPr/>
            </a:lvl9pPr>
          </a:lstStyle>
          <a:p>
            <a:endParaRPr/>
          </a:p>
        </p:txBody>
      </p:sp>
      <p:sp>
        <p:nvSpPr>
          <p:cNvPr id="276" name="Google Shape;276;p7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237337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ext only Pink">
  <p:cSld name="Text only Pink">
    <p:bg>
      <p:bgPr>
        <a:solidFill>
          <a:srgbClr val="F5BCD2"/>
        </a:solidFill>
        <a:effectLst/>
      </p:bgPr>
    </p:bg>
    <p:spTree>
      <p:nvGrpSpPr>
        <p:cNvPr id="1" name="Shape 277"/>
        <p:cNvGrpSpPr/>
        <p:nvPr/>
      </p:nvGrpSpPr>
      <p:grpSpPr>
        <a:xfrm>
          <a:off x="0" y="0"/>
          <a:ext cx="0" cy="0"/>
          <a:chOff x="0" y="0"/>
          <a:chExt cx="0" cy="0"/>
        </a:xfrm>
      </p:grpSpPr>
      <p:sp>
        <p:nvSpPr>
          <p:cNvPr id="278" name="Google Shape;278;p72"/>
          <p:cNvSpPr txBox="1">
            <a:spLocks noGrp="1"/>
          </p:cNvSpPr>
          <p:nvPr>
            <p:ph type="title"/>
          </p:nvPr>
        </p:nvSpPr>
        <p:spPr>
          <a:xfrm>
            <a:off x="762000" y="647233"/>
            <a:ext cx="1075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9" name="Google Shape;279;p72"/>
          <p:cNvSpPr txBox="1">
            <a:spLocks noGrp="1"/>
          </p:cNvSpPr>
          <p:nvPr>
            <p:ph type="body" idx="1"/>
          </p:nvPr>
        </p:nvSpPr>
        <p:spPr>
          <a:xfrm>
            <a:off x="1144600" y="1536633"/>
            <a:ext cx="10506000" cy="45552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SzPts val="1000"/>
              <a:buChar char="●"/>
              <a:defRPr/>
            </a:lvl1pPr>
            <a:lvl2pPr marL="1219170" lvl="1" indent="-389457" rtl="0">
              <a:spcBef>
                <a:spcPts val="0"/>
              </a:spcBef>
              <a:spcAft>
                <a:spcPts val="0"/>
              </a:spcAft>
              <a:buSzPts val="1000"/>
              <a:buChar char="○"/>
              <a:defRPr/>
            </a:lvl2pPr>
            <a:lvl3pPr marL="1828754" lvl="2" indent="-389457" rtl="0">
              <a:spcBef>
                <a:spcPts val="0"/>
              </a:spcBef>
              <a:spcAft>
                <a:spcPts val="0"/>
              </a:spcAft>
              <a:buSzPts val="1000"/>
              <a:buChar char="■"/>
              <a:defRPr/>
            </a:lvl3pPr>
            <a:lvl4pPr marL="2438339" lvl="3" indent="-389457" rtl="0">
              <a:spcBef>
                <a:spcPts val="0"/>
              </a:spcBef>
              <a:spcAft>
                <a:spcPts val="0"/>
              </a:spcAft>
              <a:buSzPts val="1000"/>
              <a:buChar char="●"/>
              <a:defRPr/>
            </a:lvl4pPr>
            <a:lvl5pPr marL="3047924" lvl="4" indent="-389457" rtl="0">
              <a:spcBef>
                <a:spcPts val="0"/>
              </a:spcBef>
              <a:spcAft>
                <a:spcPts val="0"/>
              </a:spcAft>
              <a:buSzPts val="1000"/>
              <a:buChar char="○"/>
              <a:defRPr/>
            </a:lvl5pPr>
            <a:lvl6pPr marL="3657509" lvl="5" indent="-389457" rtl="0">
              <a:spcBef>
                <a:spcPts val="0"/>
              </a:spcBef>
              <a:spcAft>
                <a:spcPts val="0"/>
              </a:spcAft>
              <a:buSzPts val="1000"/>
              <a:buChar char="■"/>
              <a:defRPr/>
            </a:lvl6pPr>
            <a:lvl7pPr marL="4267093" lvl="6" indent="-389457" rtl="0">
              <a:spcBef>
                <a:spcPts val="0"/>
              </a:spcBef>
              <a:spcAft>
                <a:spcPts val="0"/>
              </a:spcAft>
              <a:buSzPts val="1000"/>
              <a:buChar char="●"/>
              <a:defRPr/>
            </a:lvl7pPr>
            <a:lvl8pPr marL="4876678" lvl="7" indent="-389457" rtl="0">
              <a:spcBef>
                <a:spcPts val="0"/>
              </a:spcBef>
              <a:spcAft>
                <a:spcPts val="0"/>
              </a:spcAft>
              <a:buSzPts val="1000"/>
              <a:buChar char="○"/>
              <a:defRPr/>
            </a:lvl8pPr>
            <a:lvl9pPr marL="5486263" lvl="8" indent="-389457" rtl="0">
              <a:spcBef>
                <a:spcPts val="0"/>
              </a:spcBef>
              <a:spcAft>
                <a:spcPts val="0"/>
              </a:spcAft>
              <a:buSzPts val="1000"/>
              <a:buChar char="■"/>
              <a:defRPr/>
            </a:lvl9pPr>
          </a:lstStyle>
          <a:p>
            <a:endParaRPr/>
          </a:p>
        </p:txBody>
      </p:sp>
      <p:sp>
        <p:nvSpPr>
          <p:cNvPr id="280" name="Google Shape;280;p7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97021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Slide Pink">
  <p:cSld name="Blank Slide Pink">
    <p:bg>
      <p:bgPr>
        <a:solidFill>
          <a:srgbClr val="F5BCD2"/>
        </a:solidFill>
        <a:effectLst/>
      </p:bgPr>
    </p:bg>
    <p:spTree>
      <p:nvGrpSpPr>
        <p:cNvPr id="1" name="Shape 281"/>
        <p:cNvGrpSpPr/>
        <p:nvPr/>
      </p:nvGrpSpPr>
      <p:grpSpPr>
        <a:xfrm>
          <a:off x="0" y="0"/>
          <a:ext cx="0" cy="0"/>
          <a:chOff x="0" y="0"/>
          <a:chExt cx="0" cy="0"/>
        </a:xfrm>
      </p:grpSpPr>
      <p:sp>
        <p:nvSpPr>
          <p:cNvPr id="282" name="Google Shape;282;p73"/>
          <p:cNvSpPr txBox="1">
            <a:spLocks noGrp="1"/>
          </p:cNvSpPr>
          <p:nvPr>
            <p:ph type="title"/>
          </p:nvPr>
        </p:nvSpPr>
        <p:spPr>
          <a:xfrm>
            <a:off x="762000" y="647233"/>
            <a:ext cx="1075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3" name="Google Shape;283;p7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7258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old bullet points">
  <p:cSld name="Bold bullet points">
    <p:spTree>
      <p:nvGrpSpPr>
        <p:cNvPr id="1" name="Shape 284"/>
        <p:cNvGrpSpPr/>
        <p:nvPr/>
      </p:nvGrpSpPr>
      <p:grpSpPr>
        <a:xfrm>
          <a:off x="0" y="0"/>
          <a:ext cx="0" cy="0"/>
          <a:chOff x="0" y="0"/>
          <a:chExt cx="0" cy="0"/>
        </a:xfrm>
      </p:grpSpPr>
      <p:sp>
        <p:nvSpPr>
          <p:cNvPr id="285" name="Google Shape;285;p74"/>
          <p:cNvSpPr txBox="1">
            <a:spLocks noGrp="1"/>
          </p:cNvSpPr>
          <p:nvPr>
            <p:ph type="title"/>
          </p:nvPr>
        </p:nvSpPr>
        <p:spPr>
          <a:xfrm>
            <a:off x="762000" y="647233"/>
            <a:ext cx="1075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6" name="Google Shape;286;p74"/>
          <p:cNvSpPr txBox="1">
            <a:spLocks noGrp="1"/>
          </p:cNvSpPr>
          <p:nvPr>
            <p:ph type="body" idx="1"/>
          </p:nvPr>
        </p:nvSpPr>
        <p:spPr>
          <a:xfrm>
            <a:off x="5008000" y="2187233"/>
            <a:ext cx="4361200" cy="34016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87" name="Google Shape;287;p7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88" name="Google Shape;288;p74"/>
          <p:cNvSpPr txBox="1">
            <a:spLocks noGrp="1"/>
          </p:cNvSpPr>
          <p:nvPr>
            <p:ph type="body" idx="2"/>
          </p:nvPr>
        </p:nvSpPr>
        <p:spPr>
          <a:xfrm>
            <a:off x="843000" y="2187233"/>
            <a:ext cx="3301600" cy="34016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89" name="Google Shape;289;p74"/>
          <p:cNvSpPr>
            <a:spLocks noGrp="1"/>
          </p:cNvSpPr>
          <p:nvPr>
            <p:ph type="pic" idx="3"/>
          </p:nvPr>
        </p:nvSpPr>
        <p:spPr>
          <a:xfrm>
            <a:off x="9642100" y="1606500"/>
            <a:ext cx="3301600" cy="4066800"/>
          </a:xfrm>
          <a:prstGeom prst="roundRect">
            <a:avLst>
              <a:gd name="adj" fmla="val 7614"/>
            </a:avLst>
          </a:prstGeom>
          <a:noFill/>
          <a:ln>
            <a:noFill/>
          </a:ln>
        </p:spPr>
      </p:sp>
    </p:spTree>
    <p:extLst>
      <p:ext uri="{BB962C8B-B14F-4D97-AF65-F5344CB8AC3E}">
        <p14:creationId xmlns:p14="http://schemas.microsoft.com/office/powerpoint/2010/main" val="38135778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roduct Mock up White">
  <p:cSld name="Product Mock up White">
    <p:bg>
      <p:bgPr>
        <a:solidFill>
          <a:srgbClr val="FAFAFA"/>
        </a:solidFill>
        <a:effectLst/>
      </p:bgPr>
    </p:bg>
    <p:spTree>
      <p:nvGrpSpPr>
        <p:cNvPr id="1" name="Shape 290"/>
        <p:cNvGrpSpPr/>
        <p:nvPr/>
      </p:nvGrpSpPr>
      <p:grpSpPr>
        <a:xfrm>
          <a:off x="0" y="0"/>
          <a:ext cx="0" cy="0"/>
          <a:chOff x="0" y="0"/>
          <a:chExt cx="0" cy="0"/>
        </a:xfrm>
      </p:grpSpPr>
      <p:sp>
        <p:nvSpPr>
          <p:cNvPr id="291" name="Google Shape;291;p75"/>
          <p:cNvSpPr/>
          <p:nvPr/>
        </p:nvSpPr>
        <p:spPr>
          <a:xfrm>
            <a:off x="0" y="-13500"/>
            <a:ext cx="12192000" cy="6858000"/>
          </a:xfrm>
          <a:prstGeom prst="rect">
            <a:avLst/>
          </a:prstGeom>
          <a:solidFill>
            <a:srgbClr val="FAFA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5"/>
          <p:cNvSpPr txBox="1">
            <a:spLocks noGrp="1"/>
          </p:cNvSpPr>
          <p:nvPr>
            <p:ph type="title"/>
          </p:nvPr>
        </p:nvSpPr>
        <p:spPr>
          <a:xfrm>
            <a:off x="762000" y="647233"/>
            <a:ext cx="10752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6161F"/>
              </a:buClr>
              <a:buSzPts val="2800"/>
              <a:buNone/>
              <a:defRPr>
                <a:solidFill>
                  <a:srgbClr val="16161F"/>
                </a:solidFill>
              </a:defRPr>
            </a:lvl1pPr>
            <a:lvl2pPr lvl="1" rtl="0">
              <a:spcBef>
                <a:spcPts val="0"/>
              </a:spcBef>
              <a:spcAft>
                <a:spcPts val="0"/>
              </a:spcAft>
              <a:buClr>
                <a:srgbClr val="16161F"/>
              </a:buClr>
              <a:buSzPts val="2800"/>
              <a:buNone/>
              <a:defRPr>
                <a:solidFill>
                  <a:srgbClr val="16161F"/>
                </a:solidFill>
              </a:defRPr>
            </a:lvl2pPr>
            <a:lvl3pPr lvl="2" rtl="0">
              <a:spcBef>
                <a:spcPts val="0"/>
              </a:spcBef>
              <a:spcAft>
                <a:spcPts val="0"/>
              </a:spcAft>
              <a:buClr>
                <a:srgbClr val="16161F"/>
              </a:buClr>
              <a:buSzPts val="2800"/>
              <a:buNone/>
              <a:defRPr>
                <a:solidFill>
                  <a:srgbClr val="16161F"/>
                </a:solidFill>
              </a:defRPr>
            </a:lvl3pPr>
            <a:lvl4pPr lvl="3" rtl="0">
              <a:spcBef>
                <a:spcPts val="0"/>
              </a:spcBef>
              <a:spcAft>
                <a:spcPts val="0"/>
              </a:spcAft>
              <a:buClr>
                <a:srgbClr val="16161F"/>
              </a:buClr>
              <a:buSzPts val="2800"/>
              <a:buNone/>
              <a:defRPr>
                <a:solidFill>
                  <a:srgbClr val="16161F"/>
                </a:solidFill>
              </a:defRPr>
            </a:lvl4pPr>
            <a:lvl5pPr lvl="4" rtl="0">
              <a:spcBef>
                <a:spcPts val="0"/>
              </a:spcBef>
              <a:spcAft>
                <a:spcPts val="0"/>
              </a:spcAft>
              <a:buClr>
                <a:srgbClr val="16161F"/>
              </a:buClr>
              <a:buSzPts val="2800"/>
              <a:buNone/>
              <a:defRPr>
                <a:solidFill>
                  <a:srgbClr val="16161F"/>
                </a:solidFill>
              </a:defRPr>
            </a:lvl5pPr>
            <a:lvl6pPr lvl="5" rtl="0">
              <a:spcBef>
                <a:spcPts val="0"/>
              </a:spcBef>
              <a:spcAft>
                <a:spcPts val="0"/>
              </a:spcAft>
              <a:buClr>
                <a:srgbClr val="16161F"/>
              </a:buClr>
              <a:buSzPts val="2800"/>
              <a:buNone/>
              <a:defRPr>
                <a:solidFill>
                  <a:srgbClr val="16161F"/>
                </a:solidFill>
              </a:defRPr>
            </a:lvl6pPr>
            <a:lvl7pPr lvl="6" rtl="0">
              <a:spcBef>
                <a:spcPts val="0"/>
              </a:spcBef>
              <a:spcAft>
                <a:spcPts val="0"/>
              </a:spcAft>
              <a:buClr>
                <a:srgbClr val="16161F"/>
              </a:buClr>
              <a:buSzPts val="2800"/>
              <a:buNone/>
              <a:defRPr>
                <a:solidFill>
                  <a:srgbClr val="16161F"/>
                </a:solidFill>
              </a:defRPr>
            </a:lvl7pPr>
            <a:lvl8pPr lvl="7" rtl="0">
              <a:spcBef>
                <a:spcPts val="0"/>
              </a:spcBef>
              <a:spcAft>
                <a:spcPts val="0"/>
              </a:spcAft>
              <a:buClr>
                <a:srgbClr val="16161F"/>
              </a:buClr>
              <a:buSzPts val="2800"/>
              <a:buNone/>
              <a:defRPr>
                <a:solidFill>
                  <a:srgbClr val="16161F"/>
                </a:solidFill>
              </a:defRPr>
            </a:lvl8pPr>
            <a:lvl9pPr lvl="8" rtl="0">
              <a:spcBef>
                <a:spcPts val="0"/>
              </a:spcBef>
              <a:spcAft>
                <a:spcPts val="0"/>
              </a:spcAft>
              <a:buClr>
                <a:srgbClr val="16161F"/>
              </a:buClr>
              <a:buSzPts val="2800"/>
              <a:buNone/>
              <a:defRPr>
                <a:solidFill>
                  <a:srgbClr val="16161F"/>
                </a:solidFill>
              </a:defRPr>
            </a:lvl9pPr>
          </a:lstStyle>
          <a:p>
            <a:endParaRPr/>
          </a:p>
        </p:txBody>
      </p:sp>
      <p:sp>
        <p:nvSpPr>
          <p:cNvPr id="293" name="Google Shape;293;p75"/>
          <p:cNvSpPr txBox="1">
            <a:spLocks noGrp="1"/>
          </p:cNvSpPr>
          <p:nvPr>
            <p:ph type="body" idx="1"/>
          </p:nvPr>
        </p:nvSpPr>
        <p:spPr>
          <a:xfrm>
            <a:off x="1131100" y="1536633"/>
            <a:ext cx="5333200" cy="45552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Clr>
                <a:srgbClr val="16161F"/>
              </a:buClr>
              <a:buSzPts val="1000"/>
              <a:buChar char="●"/>
              <a:defRPr>
                <a:solidFill>
                  <a:srgbClr val="16161F"/>
                </a:solidFill>
              </a:defRPr>
            </a:lvl1pPr>
            <a:lvl2pPr marL="1219170" lvl="1" indent="-389457" rtl="0">
              <a:spcBef>
                <a:spcPts val="0"/>
              </a:spcBef>
              <a:spcAft>
                <a:spcPts val="0"/>
              </a:spcAft>
              <a:buClr>
                <a:srgbClr val="16161F"/>
              </a:buClr>
              <a:buSzPts val="1000"/>
              <a:buChar char="○"/>
              <a:defRPr>
                <a:solidFill>
                  <a:srgbClr val="16161F"/>
                </a:solidFill>
              </a:defRPr>
            </a:lvl2pPr>
            <a:lvl3pPr marL="1828754" lvl="2" indent="-389457" rtl="0">
              <a:spcBef>
                <a:spcPts val="0"/>
              </a:spcBef>
              <a:spcAft>
                <a:spcPts val="0"/>
              </a:spcAft>
              <a:buClr>
                <a:srgbClr val="16161F"/>
              </a:buClr>
              <a:buSzPts val="1000"/>
              <a:buChar char="■"/>
              <a:defRPr>
                <a:solidFill>
                  <a:srgbClr val="16161F"/>
                </a:solidFill>
              </a:defRPr>
            </a:lvl3pPr>
            <a:lvl4pPr marL="2438339" lvl="3" indent="-389457" rtl="0">
              <a:spcBef>
                <a:spcPts val="0"/>
              </a:spcBef>
              <a:spcAft>
                <a:spcPts val="0"/>
              </a:spcAft>
              <a:buClr>
                <a:srgbClr val="16161F"/>
              </a:buClr>
              <a:buSzPts val="1000"/>
              <a:buChar char="●"/>
              <a:defRPr>
                <a:solidFill>
                  <a:srgbClr val="16161F"/>
                </a:solidFill>
              </a:defRPr>
            </a:lvl4pPr>
            <a:lvl5pPr marL="3047924" lvl="4" indent="-389457" rtl="0">
              <a:spcBef>
                <a:spcPts val="0"/>
              </a:spcBef>
              <a:spcAft>
                <a:spcPts val="0"/>
              </a:spcAft>
              <a:buClr>
                <a:srgbClr val="16161F"/>
              </a:buClr>
              <a:buSzPts val="1000"/>
              <a:buChar char="○"/>
              <a:defRPr>
                <a:solidFill>
                  <a:srgbClr val="16161F"/>
                </a:solidFill>
              </a:defRPr>
            </a:lvl5pPr>
            <a:lvl6pPr marL="3657509" lvl="5" indent="-389457" rtl="0">
              <a:spcBef>
                <a:spcPts val="0"/>
              </a:spcBef>
              <a:spcAft>
                <a:spcPts val="0"/>
              </a:spcAft>
              <a:buClr>
                <a:srgbClr val="16161F"/>
              </a:buClr>
              <a:buSzPts val="1000"/>
              <a:buChar char="■"/>
              <a:defRPr>
                <a:solidFill>
                  <a:srgbClr val="16161F"/>
                </a:solidFill>
              </a:defRPr>
            </a:lvl6pPr>
            <a:lvl7pPr marL="4267093" lvl="6" indent="-389457" rtl="0">
              <a:spcBef>
                <a:spcPts val="0"/>
              </a:spcBef>
              <a:spcAft>
                <a:spcPts val="0"/>
              </a:spcAft>
              <a:buClr>
                <a:srgbClr val="16161F"/>
              </a:buClr>
              <a:buSzPts val="1000"/>
              <a:buChar char="●"/>
              <a:defRPr>
                <a:solidFill>
                  <a:srgbClr val="16161F"/>
                </a:solidFill>
              </a:defRPr>
            </a:lvl7pPr>
            <a:lvl8pPr marL="4876678" lvl="7" indent="-389457" rtl="0">
              <a:spcBef>
                <a:spcPts val="0"/>
              </a:spcBef>
              <a:spcAft>
                <a:spcPts val="0"/>
              </a:spcAft>
              <a:buClr>
                <a:srgbClr val="16161F"/>
              </a:buClr>
              <a:buSzPts val="1000"/>
              <a:buChar char="○"/>
              <a:defRPr>
                <a:solidFill>
                  <a:srgbClr val="16161F"/>
                </a:solidFill>
              </a:defRPr>
            </a:lvl8pPr>
            <a:lvl9pPr marL="5486263" lvl="8" indent="-389457" rtl="0">
              <a:spcBef>
                <a:spcPts val="0"/>
              </a:spcBef>
              <a:spcAft>
                <a:spcPts val="0"/>
              </a:spcAft>
              <a:buClr>
                <a:srgbClr val="16161F"/>
              </a:buClr>
              <a:buSzPts val="1000"/>
              <a:buChar char="■"/>
              <a:defRPr>
                <a:solidFill>
                  <a:srgbClr val="16161F"/>
                </a:solidFill>
              </a:defRPr>
            </a:lvl9pPr>
          </a:lstStyle>
          <a:p>
            <a:endParaRPr/>
          </a:p>
        </p:txBody>
      </p:sp>
      <p:sp>
        <p:nvSpPr>
          <p:cNvPr id="294" name="Google Shape;294;p7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95" name="Google Shape;295;p75"/>
          <p:cNvSpPr>
            <a:spLocks noGrp="1"/>
          </p:cNvSpPr>
          <p:nvPr>
            <p:ph type="pic" idx="2"/>
          </p:nvPr>
        </p:nvSpPr>
        <p:spPr>
          <a:xfrm>
            <a:off x="7573500" y="2025000"/>
            <a:ext cx="3723200" cy="4066800"/>
          </a:xfrm>
          <a:prstGeom prst="roundRect">
            <a:avLst>
              <a:gd name="adj" fmla="val 7614"/>
            </a:avLst>
          </a:prstGeom>
          <a:noFill/>
          <a:ln>
            <a:noFill/>
          </a:ln>
        </p:spPr>
      </p:sp>
      <p:pic>
        <p:nvPicPr>
          <p:cNvPr id="296" name="Google Shape;296;p75"/>
          <p:cNvPicPr preferRelativeResize="0"/>
          <p:nvPr/>
        </p:nvPicPr>
        <p:blipFill rotWithShape="1">
          <a:blip r:embed="rId2">
            <a:alphaModFix/>
          </a:blip>
          <a:srcRect/>
          <a:stretch/>
        </p:blipFill>
        <p:spPr>
          <a:xfrm>
            <a:off x="11296601" y="365867"/>
            <a:ext cx="596900" cy="596900"/>
          </a:xfrm>
          <a:prstGeom prst="rect">
            <a:avLst/>
          </a:prstGeom>
          <a:noFill/>
          <a:ln>
            <a:noFill/>
          </a:ln>
        </p:spPr>
      </p:pic>
      <p:sp>
        <p:nvSpPr>
          <p:cNvPr id="297" name="Google Shape;297;p75"/>
          <p:cNvSpPr txBox="1"/>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1067" b="1" i="0" u="none" strike="noStrike" cap="none">
                <a:solidFill>
                  <a:srgbClr val="000000"/>
                </a:solidFill>
                <a:latin typeface="Poppins"/>
                <a:ea typeface="Poppins"/>
                <a:cs typeface="Poppins"/>
                <a:sym typeface="Poppins"/>
              </a:rPr>
              <a:pPr marL="0" marR="0" lvl="0" indent="0" algn="r" rtl="0">
                <a:lnSpc>
                  <a:spcPct val="100000"/>
                </a:lnSpc>
                <a:spcBef>
                  <a:spcPts val="0"/>
                </a:spcBef>
                <a:spcAft>
                  <a:spcPts val="0"/>
                </a:spcAft>
                <a:buClr>
                  <a:srgbClr val="000000"/>
                </a:buClr>
                <a:buSzPts val="800"/>
                <a:buFont typeface="Arial"/>
                <a:buNone/>
              </a:pPr>
              <a:t>‹#›</a:t>
            </a:fld>
            <a:endParaRPr sz="1067" b="1" i="0" u="none" strike="noStrike" cap="none">
              <a:solidFill>
                <a:srgbClr val="000000"/>
              </a:solidFill>
              <a:latin typeface="Poppins"/>
              <a:ea typeface="Poppins"/>
              <a:cs typeface="Poppins"/>
              <a:sym typeface="Poppins"/>
            </a:endParaRPr>
          </a:p>
        </p:txBody>
      </p:sp>
      <p:sp>
        <p:nvSpPr>
          <p:cNvPr id="298" name="Google Shape;298;p75"/>
          <p:cNvSpPr txBox="1"/>
          <p:nvPr/>
        </p:nvSpPr>
        <p:spPr>
          <a:xfrm>
            <a:off x="479933" y="6122133"/>
            <a:ext cx="1079200" cy="463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067">
                <a:solidFill>
                  <a:srgbClr val="000000"/>
                </a:solidFill>
                <a:latin typeface="Poppins SemiBold"/>
                <a:ea typeface="Poppins SemiBold"/>
                <a:cs typeface="Poppins SemiBold"/>
                <a:sym typeface="Poppins SemiBold"/>
              </a:rPr>
              <a:t>native.fm</a:t>
            </a:r>
            <a:endParaRPr sz="1067">
              <a:solidFill>
                <a:srgbClr val="000000"/>
              </a:solidFill>
              <a:latin typeface="Poppins SemiBold"/>
              <a:ea typeface="Poppins SemiBold"/>
              <a:cs typeface="Poppins SemiBold"/>
              <a:sym typeface="Poppins SemiBold"/>
            </a:endParaRPr>
          </a:p>
        </p:txBody>
      </p:sp>
      <p:cxnSp>
        <p:nvCxnSpPr>
          <p:cNvPr id="299" name="Google Shape;299;p75"/>
          <p:cNvCxnSpPr/>
          <p:nvPr/>
        </p:nvCxnSpPr>
        <p:spPr>
          <a:xfrm>
            <a:off x="1559133" y="6361300"/>
            <a:ext cx="1454000" cy="0"/>
          </a:xfrm>
          <a:prstGeom prst="straightConnector1">
            <a:avLst/>
          </a:prstGeom>
          <a:noFill/>
          <a:ln w="9525" cap="flat" cmpd="sng">
            <a:solidFill>
              <a:srgbClr val="000000"/>
            </a:solidFill>
            <a:prstDash val="solid"/>
            <a:round/>
            <a:headEnd type="none" w="med" len="med"/>
            <a:tailEnd type="none" w="med" len="med"/>
          </a:ln>
        </p:spPr>
      </p:cxnSp>
    </p:spTree>
    <p:extLst>
      <p:ext uri="{BB962C8B-B14F-4D97-AF65-F5344CB8AC3E}">
        <p14:creationId xmlns:p14="http://schemas.microsoft.com/office/powerpoint/2010/main" val="2834447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35DA2C-4D22-0024-D058-088C08F7BC9A}"/>
              </a:ext>
            </a:extLst>
          </p:cNvPr>
          <p:cNvSpPr>
            <a:spLocks noGrp="1"/>
          </p:cNvSpPr>
          <p:nvPr>
            <p:ph type="dt" sz="half" idx="10"/>
          </p:nvPr>
        </p:nvSpPr>
        <p:spPr/>
        <p:txBody>
          <a:bodyPr/>
          <a:lstStyle/>
          <a:p>
            <a:fld id="{D29B3DC7-0E20-47CF-8B02-03307B8F50A2}" type="datetimeFigureOut">
              <a:rPr lang="en-GB" smtClean="0"/>
              <a:t>27/06/2025</a:t>
            </a:fld>
            <a:endParaRPr lang="en-GB"/>
          </a:p>
        </p:txBody>
      </p:sp>
      <p:sp>
        <p:nvSpPr>
          <p:cNvPr id="3" name="Footer Placeholder 2">
            <a:extLst>
              <a:ext uri="{FF2B5EF4-FFF2-40B4-BE49-F238E27FC236}">
                <a16:creationId xmlns:a16="http://schemas.microsoft.com/office/drawing/2014/main" id="{527B05D7-A76D-AEB7-19A3-63EE84570A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1B6B62-761B-3168-4BC7-2D919562B8C2}"/>
              </a:ext>
            </a:extLst>
          </p:cNvPr>
          <p:cNvSpPr>
            <a:spLocks noGrp="1"/>
          </p:cNvSpPr>
          <p:nvPr>
            <p:ph type="sldNum" sz="quarter" idx="12"/>
          </p:nvPr>
        </p:nvSpPr>
        <p:spPr/>
        <p:txBody>
          <a:bodyPr/>
          <a:lstStyle/>
          <a:p>
            <a:fld id="{D084A647-C2C4-4C17-AF6B-2AB7B5E0FC2D}" type="slidenum">
              <a:rPr lang="en-GB" smtClean="0"/>
              <a:t>‹#›</a:t>
            </a:fld>
            <a:endParaRPr lang="en-GB"/>
          </a:p>
        </p:txBody>
      </p:sp>
    </p:spTree>
    <p:extLst>
      <p:ext uri="{BB962C8B-B14F-4D97-AF65-F5344CB8AC3E}">
        <p14:creationId xmlns:p14="http://schemas.microsoft.com/office/powerpoint/2010/main" val="3366478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ext only White">
  <p:cSld name="Text only White">
    <p:bg>
      <p:bgPr>
        <a:solidFill>
          <a:srgbClr val="FAFAFA"/>
        </a:solidFill>
        <a:effectLst/>
      </p:bgPr>
    </p:bg>
    <p:spTree>
      <p:nvGrpSpPr>
        <p:cNvPr id="1" name="Shape 300"/>
        <p:cNvGrpSpPr/>
        <p:nvPr/>
      </p:nvGrpSpPr>
      <p:grpSpPr>
        <a:xfrm>
          <a:off x="0" y="0"/>
          <a:ext cx="0" cy="0"/>
          <a:chOff x="0" y="0"/>
          <a:chExt cx="0" cy="0"/>
        </a:xfrm>
      </p:grpSpPr>
      <p:sp>
        <p:nvSpPr>
          <p:cNvPr id="301" name="Google Shape;301;p76"/>
          <p:cNvSpPr/>
          <p:nvPr/>
        </p:nvSpPr>
        <p:spPr>
          <a:xfrm>
            <a:off x="0" y="-13500"/>
            <a:ext cx="12192000" cy="6858000"/>
          </a:xfrm>
          <a:prstGeom prst="rect">
            <a:avLst/>
          </a:prstGeom>
          <a:solidFill>
            <a:srgbClr val="FAFA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02" name="Google Shape;302;p76"/>
          <p:cNvPicPr preferRelativeResize="0"/>
          <p:nvPr/>
        </p:nvPicPr>
        <p:blipFill rotWithShape="1">
          <a:blip r:embed="rId2">
            <a:alphaModFix/>
          </a:blip>
          <a:srcRect/>
          <a:stretch/>
        </p:blipFill>
        <p:spPr>
          <a:xfrm>
            <a:off x="11296601" y="365867"/>
            <a:ext cx="596900" cy="596900"/>
          </a:xfrm>
          <a:prstGeom prst="rect">
            <a:avLst/>
          </a:prstGeom>
          <a:noFill/>
          <a:ln>
            <a:noFill/>
          </a:ln>
        </p:spPr>
      </p:pic>
      <p:sp>
        <p:nvSpPr>
          <p:cNvPr id="303" name="Google Shape;303;p76"/>
          <p:cNvSpPr txBox="1"/>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1067" b="1" i="0" u="none" strike="noStrike" cap="none">
                <a:solidFill>
                  <a:srgbClr val="000000"/>
                </a:solidFill>
                <a:latin typeface="Poppins"/>
                <a:ea typeface="Poppins"/>
                <a:cs typeface="Poppins"/>
                <a:sym typeface="Poppins"/>
              </a:rPr>
              <a:pPr marL="0" marR="0" lvl="0" indent="0" algn="r" rtl="0">
                <a:lnSpc>
                  <a:spcPct val="100000"/>
                </a:lnSpc>
                <a:spcBef>
                  <a:spcPts val="0"/>
                </a:spcBef>
                <a:spcAft>
                  <a:spcPts val="0"/>
                </a:spcAft>
                <a:buClr>
                  <a:srgbClr val="000000"/>
                </a:buClr>
                <a:buSzPts val="800"/>
                <a:buFont typeface="Arial"/>
                <a:buNone/>
              </a:pPr>
              <a:t>‹#›</a:t>
            </a:fld>
            <a:endParaRPr sz="1067" b="1" i="0" u="none" strike="noStrike" cap="none">
              <a:solidFill>
                <a:srgbClr val="000000"/>
              </a:solidFill>
              <a:latin typeface="Poppins"/>
              <a:ea typeface="Poppins"/>
              <a:cs typeface="Poppins"/>
              <a:sym typeface="Poppins"/>
            </a:endParaRPr>
          </a:p>
        </p:txBody>
      </p:sp>
      <p:sp>
        <p:nvSpPr>
          <p:cNvPr id="304" name="Google Shape;304;p76"/>
          <p:cNvSpPr txBox="1"/>
          <p:nvPr/>
        </p:nvSpPr>
        <p:spPr>
          <a:xfrm>
            <a:off x="479933" y="6122133"/>
            <a:ext cx="1079200" cy="463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067">
                <a:solidFill>
                  <a:srgbClr val="000000"/>
                </a:solidFill>
                <a:latin typeface="Poppins SemiBold"/>
                <a:ea typeface="Poppins SemiBold"/>
                <a:cs typeface="Poppins SemiBold"/>
                <a:sym typeface="Poppins SemiBold"/>
              </a:rPr>
              <a:t>native.fm</a:t>
            </a:r>
            <a:endParaRPr sz="1067">
              <a:solidFill>
                <a:srgbClr val="000000"/>
              </a:solidFill>
              <a:latin typeface="Poppins SemiBold"/>
              <a:ea typeface="Poppins SemiBold"/>
              <a:cs typeface="Poppins SemiBold"/>
              <a:sym typeface="Poppins SemiBold"/>
            </a:endParaRPr>
          </a:p>
        </p:txBody>
      </p:sp>
      <p:cxnSp>
        <p:nvCxnSpPr>
          <p:cNvPr id="305" name="Google Shape;305;p76"/>
          <p:cNvCxnSpPr/>
          <p:nvPr/>
        </p:nvCxnSpPr>
        <p:spPr>
          <a:xfrm>
            <a:off x="1559133" y="6361300"/>
            <a:ext cx="1454000" cy="0"/>
          </a:xfrm>
          <a:prstGeom prst="straightConnector1">
            <a:avLst/>
          </a:prstGeom>
          <a:noFill/>
          <a:ln w="9525" cap="flat" cmpd="sng">
            <a:solidFill>
              <a:srgbClr val="000000"/>
            </a:solidFill>
            <a:prstDash val="solid"/>
            <a:round/>
            <a:headEnd type="none" w="med" len="med"/>
            <a:tailEnd type="none" w="med" len="med"/>
          </a:ln>
        </p:spPr>
      </p:cxnSp>
      <p:sp>
        <p:nvSpPr>
          <p:cNvPr id="306" name="Google Shape;306;p76"/>
          <p:cNvSpPr txBox="1">
            <a:spLocks noGrp="1"/>
          </p:cNvSpPr>
          <p:nvPr>
            <p:ph type="title"/>
          </p:nvPr>
        </p:nvSpPr>
        <p:spPr>
          <a:xfrm>
            <a:off x="762000" y="647233"/>
            <a:ext cx="10752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6161F"/>
              </a:buClr>
              <a:buSzPts val="2800"/>
              <a:buNone/>
              <a:defRPr>
                <a:solidFill>
                  <a:srgbClr val="16161F"/>
                </a:solidFill>
              </a:defRPr>
            </a:lvl1pPr>
            <a:lvl2pPr lvl="1" rtl="0">
              <a:spcBef>
                <a:spcPts val="0"/>
              </a:spcBef>
              <a:spcAft>
                <a:spcPts val="0"/>
              </a:spcAft>
              <a:buClr>
                <a:srgbClr val="16161F"/>
              </a:buClr>
              <a:buSzPts val="2800"/>
              <a:buNone/>
              <a:defRPr>
                <a:solidFill>
                  <a:srgbClr val="16161F"/>
                </a:solidFill>
              </a:defRPr>
            </a:lvl2pPr>
            <a:lvl3pPr lvl="2" rtl="0">
              <a:spcBef>
                <a:spcPts val="0"/>
              </a:spcBef>
              <a:spcAft>
                <a:spcPts val="0"/>
              </a:spcAft>
              <a:buClr>
                <a:srgbClr val="16161F"/>
              </a:buClr>
              <a:buSzPts val="2800"/>
              <a:buNone/>
              <a:defRPr>
                <a:solidFill>
                  <a:srgbClr val="16161F"/>
                </a:solidFill>
              </a:defRPr>
            </a:lvl3pPr>
            <a:lvl4pPr lvl="3" rtl="0">
              <a:spcBef>
                <a:spcPts val="0"/>
              </a:spcBef>
              <a:spcAft>
                <a:spcPts val="0"/>
              </a:spcAft>
              <a:buClr>
                <a:srgbClr val="16161F"/>
              </a:buClr>
              <a:buSzPts val="2800"/>
              <a:buNone/>
              <a:defRPr>
                <a:solidFill>
                  <a:srgbClr val="16161F"/>
                </a:solidFill>
              </a:defRPr>
            </a:lvl4pPr>
            <a:lvl5pPr lvl="4" rtl="0">
              <a:spcBef>
                <a:spcPts val="0"/>
              </a:spcBef>
              <a:spcAft>
                <a:spcPts val="0"/>
              </a:spcAft>
              <a:buClr>
                <a:srgbClr val="16161F"/>
              </a:buClr>
              <a:buSzPts val="2800"/>
              <a:buNone/>
              <a:defRPr>
                <a:solidFill>
                  <a:srgbClr val="16161F"/>
                </a:solidFill>
              </a:defRPr>
            </a:lvl5pPr>
            <a:lvl6pPr lvl="5" rtl="0">
              <a:spcBef>
                <a:spcPts val="0"/>
              </a:spcBef>
              <a:spcAft>
                <a:spcPts val="0"/>
              </a:spcAft>
              <a:buClr>
                <a:srgbClr val="16161F"/>
              </a:buClr>
              <a:buSzPts val="2800"/>
              <a:buNone/>
              <a:defRPr>
                <a:solidFill>
                  <a:srgbClr val="16161F"/>
                </a:solidFill>
              </a:defRPr>
            </a:lvl6pPr>
            <a:lvl7pPr lvl="6" rtl="0">
              <a:spcBef>
                <a:spcPts val="0"/>
              </a:spcBef>
              <a:spcAft>
                <a:spcPts val="0"/>
              </a:spcAft>
              <a:buClr>
                <a:srgbClr val="16161F"/>
              </a:buClr>
              <a:buSzPts val="2800"/>
              <a:buNone/>
              <a:defRPr>
                <a:solidFill>
                  <a:srgbClr val="16161F"/>
                </a:solidFill>
              </a:defRPr>
            </a:lvl7pPr>
            <a:lvl8pPr lvl="7" rtl="0">
              <a:spcBef>
                <a:spcPts val="0"/>
              </a:spcBef>
              <a:spcAft>
                <a:spcPts val="0"/>
              </a:spcAft>
              <a:buClr>
                <a:srgbClr val="16161F"/>
              </a:buClr>
              <a:buSzPts val="2800"/>
              <a:buNone/>
              <a:defRPr>
                <a:solidFill>
                  <a:srgbClr val="16161F"/>
                </a:solidFill>
              </a:defRPr>
            </a:lvl8pPr>
            <a:lvl9pPr lvl="8" rtl="0">
              <a:spcBef>
                <a:spcPts val="0"/>
              </a:spcBef>
              <a:spcAft>
                <a:spcPts val="0"/>
              </a:spcAft>
              <a:buClr>
                <a:srgbClr val="16161F"/>
              </a:buClr>
              <a:buSzPts val="2800"/>
              <a:buNone/>
              <a:defRPr>
                <a:solidFill>
                  <a:srgbClr val="16161F"/>
                </a:solidFill>
              </a:defRPr>
            </a:lvl9pPr>
          </a:lstStyle>
          <a:p>
            <a:endParaRPr/>
          </a:p>
        </p:txBody>
      </p:sp>
      <p:sp>
        <p:nvSpPr>
          <p:cNvPr id="307" name="Google Shape;307;p76"/>
          <p:cNvSpPr txBox="1">
            <a:spLocks noGrp="1"/>
          </p:cNvSpPr>
          <p:nvPr>
            <p:ph type="body" idx="1"/>
          </p:nvPr>
        </p:nvSpPr>
        <p:spPr>
          <a:xfrm>
            <a:off x="1144600" y="1536633"/>
            <a:ext cx="10506000" cy="45552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Clr>
                <a:srgbClr val="16161F"/>
              </a:buClr>
              <a:buSzPts val="1000"/>
              <a:buChar char="●"/>
              <a:defRPr>
                <a:solidFill>
                  <a:srgbClr val="16161F"/>
                </a:solidFill>
              </a:defRPr>
            </a:lvl1pPr>
            <a:lvl2pPr marL="1219170" lvl="1" indent="-389457" rtl="0">
              <a:spcBef>
                <a:spcPts val="0"/>
              </a:spcBef>
              <a:spcAft>
                <a:spcPts val="0"/>
              </a:spcAft>
              <a:buClr>
                <a:srgbClr val="16161F"/>
              </a:buClr>
              <a:buSzPts val="1000"/>
              <a:buChar char="○"/>
              <a:defRPr>
                <a:solidFill>
                  <a:srgbClr val="16161F"/>
                </a:solidFill>
              </a:defRPr>
            </a:lvl2pPr>
            <a:lvl3pPr marL="1828754" lvl="2" indent="-389457" rtl="0">
              <a:spcBef>
                <a:spcPts val="0"/>
              </a:spcBef>
              <a:spcAft>
                <a:spcPts val="0"/>
              </a:spcAft>
              <a:buClr>
                <a:srgbClr val="16161F"/>
              </a:buClr>
              <a:buSzPts val="1000"/>
              <a:buChar char="■"/>
              <a:defRPr>
                <a:solidFill>
                  <a:srgbClr val="16161F"/>
                </a:solidFill>
              </a:defRPr>
            </a:lvl3pPr>
            <a:lvl4pPr marL="2438339" lvl="3" indent="-389457" rtl="0">
              <a:spcBef>
                <a:spcPts val="0"/>
              </a:spcBef>
              <a:spcAft>
                <a:spcPts val="0"/>
              </a:spcAft>
              <a:buClr>
                <a:srgbClr val="16161F"/>
              </a:buClr>
              <a:buSzPts val="1000"/>
              <a:buChar char="●"/>
              <a:defRPr>
                <a:solidFill>
                  <a:srgbClr val="16161F"/>
                </a:solidFill>
              </a:defRPr>
            </a:lvl4pPr>
            <a:lvl5pPr marL="3047924" lvl="4" indent="-389457" rtl="0">
              <a:spcBef>
                <a:spcPts val="0"/>
              </a:spcBef>
              <a:spcAft>
                <a:spcPts val="0"/>
              </a:spcAft>
              <a:buClr>
                <a:srgbClr val="16161F"/>
              </a:buClr>
              <a:buSzPts val="1000"/>
              <a:buChar char="○"/>
              <a:defRPr>
                <a:solidFill>
                  <a:srgbClr val="16161F"/>
                </a:solidFill>
              </a:defRPr>
            </a:lvl5pPr>
            <a:lvl6pPr marL="3657509" lvl="5" indent="-389457" rtl="0">
              <a:spcBef>
                <a:spcPts val="0"/>
              </a:spcBef>
              <a:spcAft>
                <a:spcPts val="0"/>
              </a:spcAft>
              <a:buClr>
                <a:srgbClr val="16161F"/>
              </a:buClr>
              <a:buSzPts val="1000"/>
              <a:buChar char="■"/>
              <a:defRPr>
                <a:solidFill>
                  <a:srgbClr val="16161F"/>
                </a:solidFill>
              </a:defRPr>
            </a:lvl6pPr>
            <a:lvl7pPr marL="4267093" lvl="6" indent="-389457" rtl="0">
              <a:spcBef>
                <a:spcPts val="0"/>
              </a:spcBef>
              <a:spcAft>
                <a:spcPts val="0"/>
              </a:spcAft>
              <a:buClr>
                <a:srgbClr val="16161F"/>
              </a:buClr>
              <a:buSzPts val="1000"/>
              <a:buChar char="●"/>
              <a:defRPr>
                <a:solidFill>
                  <a:srgbClr val="16161F"/>
                </a:solidFill>
              </a:defRPr>
            </a:lvl7pPr>
            <a:lvl8pPr marL="4876678" lvl="7" indent="-389457" rtl="0">
              <a:spcBef>
                <a:spcPts val="0"/>
              </a:spcBef>
              <a:spcAft>
                <a:spcPts val="0"/>
              </a:spcAft>
              <a:buClr>
                <a:srgbClr val="16161F"/>
              </a:buClr>
              <a:buSzPts val="1000"/>
              <a:buChar char="○"/>
              <a:defRPr>
                <a:solidFill>
                  <a:srgbClr val="16161F"/>
                </a:solidFill>
              </a:defRPr>
            </a:lvl8pPr>
            <a:lvl9pPr marL="5486263" lvl="8" indent="-389457" rtl="0">
              <a:spcBef>
                <a:spcPts val="0"/>
              </a:spcBef>
              <a:spcAft>
                <a:spcPts val="0"/>
              </a:spcAft>
              <a:buClr>
                <a:srgbClr val="16161F"/>
              </a:buClr>
              <a:buSzPts val="1000"/>
              <a:buChar char="■"/>
              <a:defRPr>
                <a:solidFill>
                  <a:srgbClr val="16161F"/>
                </a:solidFill>
              </a:defRPr>
            </a:lvl9pPr>
          </a:lstStyle>
          <a:p>
            <a:endParaRPr/>
          </a:p>
        </p:txBody>
      </p:sp>
    </p:spTree>
    <p:extLst>
      <p:ext uri="{BB962C8B-B14F-4D97-AF65-F5344CB8AC3E}">
        <p14:creationId xmlns:p14="http://schemas.microsoft.com/office/powerpoint/2010/main" val="39356479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Slide White">
  <p:cSld name="Blank Slide White">
    <p:bg>
      <p:bgPr>
        <a:solidFill>
          <a:srgbClr val="FAFAFA"/>
        </a:solidFill>
        <a:effectLst/>
      </p:bgPr>
    </p:bg>
    <p:spTree>
      <p:nvGrpSpPr>
        <p:cNvPr id="1" name="Shape 308"/>
        <p:cNvGrpSpPr/>
        <p:nvPr/>
      </p:nvGrpSpPr>
      <p:grpSpPr>
        <a:xfrm>
          <a:off x="0" y="0"/>
          <a:ext cx="0" cy="0"/>
          <a:chOff x="0" y="0"/>
          <a:chExt cx="0" cy="0"/>
        </a:xfrm>
      </p:grpSpPr>
      <p:sp>
        <p:nvSpPr>
          <p:cNvPr id="309" name="Google Shape;309;p77"/>
          <p:cNvSpPr/>
          <p:nvPr/>
        </p:nvSpPr>
        <p:spPr>
          <a:xfrm>
            <a:off x="0" y="-13500"/>
            <a:ext cx="12192000" cy="6858000"/>
          </a:xfrm>
          <a:prstGeom prst="rect">
            <a:avLst/>
          </a:prstGeom>
          <a:solidFill>
            <a:srgbClr val="FAFA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10" name="Google Shape;310;p77"/>
          <p:cNvPicPr preferRelativeResize="0"/>
          <p:nvPr/>
        </p:nvPicPr>
        <p:blipFill rotWithShape="1">
          <a:blip r:embed="rId2">
            <a:alphaModFix/>
          </a:blip>
          <a:srcRect/>
          <a:stretch/>
        </p:blipFill>
        <p:spPr>
          <a:xfrm>
            <a:off x="11296601" y="365867"/>
            <a:ext cx="596900" cy="596900"/>
          </a:xfrm>
          <a:prstGeom prst="rect">
            <a:avLst/>
          </a:prstGeom>
          <a:noFill/>
          <a:ln>
            <a:noFill/>
          </a:ln>
        </p:spPr>
      </p:pic>
      <p:sp>
        <p:nvSpPr>
          <p:cNvPr id="311" name="Google Shape;311;p77"/>
          <p:cNvSpPr txBox="1"/>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1067" b="1" i="0" u="none" strike="noStrike" cap="none">
                <a:solidFill>
                  <a:srgbClr val="000000"/>
                </a:solidFill>
                <a:latin typeface="Poppins"/>
                <a:ea typeface="Poppins"/>
                <a:cs typeface="Poppins"/>
                <a:sym typeface="Poppins"/>
              </a:rPr>
              <a:pPr marL="0" marR="0" lvl="0" indent="0" algn="r" rtl="0">
                <a:lnSpc>
                  <a:spcPct val="100000"/>
                </a:lnSpc>
                <a:spcBef>
                  <a:spcPts val="0"/>
                </a:spcBef>
                <a:spcAft>
                  <a:spcPts val="0"/>
                </a:spcAft>
                <a:buClr>
                  <a:srgbClr val="000000"/>
                </a:buClr>
                <a:buSzPts val="800"/>
                <a:buFont typeface="Arial"/>
                <a:buNone/>
              </a:pPr>
              <a:t>‹#›</a:t>
            </a:fld>
            <a:endParaRPr sz="1067" b="1" i="0" u="none" strike="noStrike" cap="none">
              <a:solidFill>
                <a:srgbClr val="000000"/>
              </a:solidFill>
              <a:latin typeface="Poppins"/>
              <a:ea typeface="Poppins"/>
              <a:cs typeface="Poppins"/>
              <a:sym typeface="Poppins"/>
            </a:endParaRPr>
          </a:p>
        </p:txBody>
      </p:sp>
      <p:sp>
        <p:nvSpPr>
          <p:cNvPr id="312" name="Google Shape;312;p77"/>
          <p:cNvSpPr txBox="1"/>
          <p:nvPr/>
        </p:nvSpPr>
        <p:spPr>
          <a:xfrm>
            <a:off x="479933" y="6122133"/>
            <a:ext cx="1079200" cy="463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067">
                <a:solidFill>
                  <a:srgbClr val="000000"/>
                </a:solidFill>
                <a:latin typeface="Poppins SemiBold"/>
                <a:ea typeface="Poppins SemiBold"/>
                <a:cs typeface="Poppins SemiBold"/>
                <a:sym typeface="Poppins SemiBold"/>
              </a:rPr>
              <a:t>native.fm</a:t>
            </a:r>
            <a:endParaRPr sz="1067">
              <a:solidFill>
                <a:srgbClr val="000000"/>
              </a:solidFill>
              <a:latin typeface="Poppins SemiBold"/>
              <a:ea typeface="Poppins SemiBold"/>
              <a:cs typeface="Poppins SemiBold"/>
              <a:sym typeface="Poppins SemiBold"/>
            </a:endParaRPr>
          </a:p>
        </p:txBody>
      </p:sp>
      <p:cxnSp>
        <p:nvCxnSpPr>
          <p:cNvPr id="313" name="Google Shape;313;p77"/>
          <p:cNvCxnSpPr/>
          <p:nvPr/>
        </p:nvCxnSpPr>
        <p:spPr>
          <a:xfrm>
            <a:off x="1559133" y="6361300"/>
            <a:ext cx="1454000" cy="0"/>
          </a:xfrm>
          <a:prstGeom prst="straightConnector1">
            <a:avLst/>
          </a:prstGeom>
          <a:noFill/>
          <a:ln w="9525" cap="flat" cmpd="sng">
            <a:solidFill>
              <a:srgbClr val="000000"/>
            </a:solidFill>
            <a:prstDash val="solid"/>
            <a:round/>
            <a:headEnd type="none" w="med" len="med"/>
            <a:tailEnd type="none" w="med" len="med"/>
          </a:ln>
        </p:spPr>
      </p:cxnSp>
      <p:sp>
        <p:nvSpPr>
          <p:cNvPr id="314" name="Google Shape;314;p77"/>
          <p:cNvSpPr txBox="1">
            <a:spLocks noGrp="1"/>
          </p:cNvSpPr>
          <p:nvPr>
            <p:ph type="title"/>
          </p:nvPr>
        </p:nvSpPr>
        <p:spPr>
          <a:xfrm>
            <a:off x="762000" y="647233"/>
            <a:ext cx="10752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6161F"/>
              </a:buClr>
              <a:buSzPts val="2800"/>
              <a:buNone/>
              <a:defRPr>
                <a:solidFill>
                  <a:srgbClr val="16161F"/>
                </a:solidFill>
              </a:defRPr>
            </a:lvl1pPr>
            <a:lvl2pPr lvl="1" rtl="0">
              <a:spcBef>
                <a:spcPts val="0"/>
              </a:spcBef>
              <a:spcAft>
                <a:spcPts val="0"/>
              </a:spcAft>
              <a:buClr>
                <a:srgbClr val="16161F"/>
              </a:buClr>
              <a:buSzPts val="2800"/>
              <a:buNone/>
              <a:defRPr>
                <a:solidFill>
                  <a:srgbClr val="16161F"/>
                </a:solidFill>
              </a:defRPr>
            </a:lvl2pPr>
            <a:lvl3pPr lvl="2" rtl="0">
              <a:spcBef>
                <a:spcPts val="0"/>
              </a:spcBef>
              <a:spcAft>
                <a:spcPts val="0"/>
              </a:spcAft>
              <a:buClr>
                <a:srgbClr val="16161F"/>
              </a:buClr>
              <a:buSzPts val="2800"/>
              <a:buNone/>
              <a:defRPr>
                <a:solidFill>
                  <a:srgbClr val="16161F"/>
                </a:solidFill>
              </a:defRPr>
            </a:lvl3pPr>
            <a:lvl4pPr lvl="3" rtl="0">
              <a:spcBef>
                <a:spcPts val="0"/>
              </a:spcBef>
              <a:spcAft>
                <a:spcPts val="0"/>
              </a:spcAft>
              <a:buClr>
                <a:srgbClr val="16161F"/>
              </a:buClr>
              <a:buSzPts val="2800"/>
              <a:buNone/>
              <a:defRPr>
                <a:solidFill>
                  <a:srgbClr val="16161F"/>
                </a:solidFill>
              </a:defRPr>
            </a:lvl4pPr>
            <a:lvl5pPr lvl="4" rtl="0">
              <a:spcBef>
                <a:spcPts val="0"/>
              </a:spcBef>
              <a:spcAft>
                <a:spcPts val="0"/>
              </a:spcAft>
              <a:buClr>
                <a:srgbClr val="16161F"/>
              </a:buClr>
              <a:buSzPts val="2800"/>
              <a:buNone/>
              <a:defRPr>
                <a:solidFill>
                  <a:srgbClr val="16161F"/>
                </a:solidFill>
              </a:defRPr>
            </a:lvl5pPr>
            <a:lvl6pPr lvl="5" rtl="0">
              <a:spcBef>
                <a:spcPts val="0"/>
              </a:spcBef>
              <a:spcAft>
                <a:spcPts val="0"/>
              </a:spcAft>
              <a:buClr>
                <a:srgbClr val="16161F"/>
              </a:buClr>
              <a:buSzPts val="2800"/>
              <a:buNone/>
              <a:defRPr>
                <a:solidFill>
                  <a:srgbClr val="16161F"/>
                </a:solidFill>
              </a:defRPr>
            </a:lvl6pPr>
            <a:lvl7pPr lvl="6" rtl="0">
              <a:spcBef>
                <a:spcPts val="0"/>
              </a:spcBef>
              <a:spcAft>
                <a:spcPts val="0"/>
              </a:spcAft>
              <a:buClr>
                <a:srgbClr val="16161F"/>
              </a:buClr>
              <a:buSzPts val="2800"/>
              <a:buNone/>
              <a:defRPr>
                <a:solidFill>
                  <a:srgbClr val="16161F"/>
                </a:solidFill>
              </a:defRPr>
            </a:lvl7pPr>
            <a:lvl8pPr lvl="7" rtl="0">
              <a:spcBef>
                <a:spcPts val="0"/>
              </a:spcBef>
              <a:spcAft>
                <a:spcPts val="0"/>
              </a:spcAft>
              <a:buClr>
                <a:srgbClr val="16161F"/>
              </a:buClr>
              <a:buSzPts val="2800"/>
              <a:buNone/>
              <a:defRPr>
                <a:solidFill>
                  <a:srgbClr val="16161F"/>
                </a:solidFill>
              </a:defRPr>
            </a:lvl8pPr>
            <a:lvl9pPr lvl="8" rtl="0">
              <a:spcBef>
                <a:spcPts val="0"/>
              </a:spcBef>
              <a:spcAft>
                <a:spcPts val="0"/>
              </a:spcAft>
              <a:buClr>
                <a:srgbClr val="16161F"/>
              </a:buClr>
              <a:buSzPts val="2800"/>
              <a:buNone/>
              <a:defRPr>
                <a:solidFill>
                  <a:srgbClr val="16161F"/>
                </a:solidFill>
              </a:defRPr>
            </a:lvl9pPr>
          </a:lstStyle>
          <a:p>
            <a:endParaRPr/>
          </a:p>
        </p:txBody>
      </p:sp>
    </p:spTree>
    <p:extLst>
      <p:ext uri="{BB962C8B-B14F-4D97-AF65-F5344CB8AC3E}">
        <p14:creationId xmlns:p14="http://schemas.microsoft.com/office/powerpoint/2010/main" val="40972982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Half and Half">
  <p:cSld name="Half and Half">
    <p:bg>
      <p:bgPr>
        <a:solidFill>
          <a:srgbClr val="FAFAFA"/>
        </a:solidFill>
        <a:effectLst/>
      </p:bgPr>
    </p:bg>
    <p:spTree>
      <p:nvGrpSpPr>
        <p:cNvPr id="1" name="Shape 315"/>
        <p:cNvGrpSpPr/>
        <p:nvPr/>
      </p:nvGrpSpPr>
      <p:grpSpPr>
        <a:xfrm>
          <a:off x="0" y="0"/>
          <a:ext cx="0" cy="0"/>
          <a:chOff x="0" y="0"/>
          <a:chExt cx="0" cy="0"/>
        </a:xfrm>
      </p:grpSpPr>
      <p:sp>
        <p:nvSpPr>
          <p:cNvPr id="316" name="Google Shape;316;p78"/>
          <p:cNvSpPr/>
          <p:nvPr/>
        </p:nvSpPr>
        <p:spPr>
          <a:xfrm>
            <a:off x="0" y="-13500"/>
            <a:ext cx="12192000" cy="6948400"/>
          </a:xfrm>
          <a:prstGeom prst="rect">
            <a:avLst/>
          </a:prstGeom>
          <a:solidFill>
            <a:srgbClr val="F5BCD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78"/>
          <p:cNvSpPr/>
          <p:nvPr/>
        </p:nvSpPr>
        <p:spPr>
          <a:xfrm>
            <a:off x="6096000" y="-46133"/>
            <a:ext cx="6236000" cy="6981200"/>
          </a:xfrm>
          <a:prstGeom prst="rect">
            <a:avLst/>
          </a:prstGeom>
          <a:solidFill>
            <a:srgbClr val="FAFA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18" name="Google Shape;318;p78"/>
          <p:cNvPicPr preferRelativeResize="0"/>
          <p:nvPr/>
        </p:nvPicPr>
        <p:blipFill rotWithShape="1">
          <a:blip r:embed="rId2">
            <a:alphaModFix/>
          </a:blip>
          <a:srcRect/>
          <a:stretch/>
        </p:blipFill>
        <p:spPr>
          <a:xfrm>
            <a:off x="11296601" y="365867"/>
            <a:ext cx="596900" cy="596900"/>
          </a:xfrm>
          <a:prstGeom prst="rect">
            <a:avLst/>
          </a:prstGeom>
          <a:noFill/>
          <a:ln>
            <a:noFill/>
          </a:ln>
        </p:spPr>
      </p:pic>
      <p:sp>
        <p:nvSpPr>
          <p:cNvPr id="319" name="Google Shape;319;p78"/>
          <p:cNvSpPr txBox="1"/>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1067" b="1" i="0" u="none" strike="noStrike" cap="none">
                <a:solidFill>
                  <a:srgbClr val="000000"/>
                </a:solidFill>
                <a:latin typeface="Poppins"/>
                <a:ea typeface="Poppins"/>
                <a:cs typeface="Poppins"/>
                <a:sym typeface="Poppins"/>
              </a:rPr>
              <a:pPr marL="0" marR="0" lvl="0" indent="0" algn="r" rtl="0">
                <a:lnSpc>
                  <a:spcPct val="100000"/>
                </a:lnSpc>
                <a:spcBef>
                  <a:spcPts val="0"/>
                </a:spcBef>
                <a:spcAft>
                  <a:spcPts val="0"/>
                </a:spcAft>
                <a:buClr>
                  <a:srgbClr val="000000"/>
                </a:buClr>
                <a:buSzPts val="800"/>
                <a:buFont typeface="Arial"/>
                <a:buNone/>
              </a:pPr>
              <a:t>‹#›</a:t>
            </a:fld>
            <a:endParaRPr sz="1067" b="1" i="0" u="none" strike="noStrike" cap="none">
              <a:solidFill>
                <a:srgbClr val="000000"/>
              </a:solidFill>
              <a:latin typeface="Poppins"/>
              <a:ea typeface="Poppins"/>
              <a:cs typeface="Poppins"/>
              <a:sym typeface="Poppins"/>
            </a:endParaRPr>
          </a:p>
        </p:txBody>
      </p:sp>
      <p:sp>
        <p:nvSpPr>
          <p:cNvPr id="320" name="Google Shape;320;p78"/>
          <p:cNvSpPr txBox="1"/>
          <p:nvPr/>
        </p:nvSpPr>
        <p:spPr>
          <a:xfrm>
            <a:off x="479933" y="6122133"/>
            <a:ext cx="1079200" cy="463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067">
                <a:solidFill>
                  <a:srgbClr val="000000"/>
                </a:solidFill>
                <a:latin typeface="Poppins SemiBold"/>
                <a:ea typeface="Poppins SemiBold"/>
                <a:cs typeface="Poppins SemiBold"/>
                <a:sym typeface="Poppins SemiBold"/>
              </a:rPr>
              <a:t>native.fm</a:t>
            </a:r>
            <a:endParaRPr sz="1067">
              <a:solidFill>
                <a:srgbClr val="000000"/>
              </a:solidFill>
              <a:latin typeface="Poppins SemiBold"/>
              <a:ea typeface="Poppins SemiBold"/>
              <a:cs typeface="Poppins SemiBold"/>
              <a:sym typeface="Poppins SemiBold"/>
            </a:endParaRPr>
          </a:p>
        </p:txBody>
      </p:sp>
      <p:cxnSp>
        <p:nvCxnSpPr>
          <p:cNvPr id="321" name="Google Shape;321;p78"/>
          <p:cNvCxnSpPr/>
          <p:nvPr/>
        </p:nvCxnSpPr>
        <p:spPr>
          <a:xfrm>
            <a:off x="1559133" y="6361300"/>
            <a:ext cx="1454000" cy="0"/>
          </a:xfrm>
          <a:prstGeom prst="straightConnector1">
            <a:avLst/>
          </a:prstGeom>
          <a:noFill/>
          <a:ln w="9525" cap="flat" cmpd="sng">
            <a:solidFill>
              <a:srgbClr val="000000"/>
            </a:solidFill>
            <a:prstDash val="solid"/>
            <a:round/>
            <a:headEnd type="none" w="med" len="med"/>
            <a:tailEnd type="none" w="med" len="med"/>
          </a:ln>
        </p:spPr>
      </p:cxnSp>
      <p:sp>
        <p:nvSpPr>
          <p:cNvPr id="322" name="Google Shape;322;p78"/>
          <p:cNvSpPr txBox="1">
            <a:spLocks noGrp="1"/>
          </p:cNvSpPr>
          <p:nvPr>
            <p:ph type="title"/>
          </p:nvPr>
        </p:nvSpPr>
        <p:spPr>
          <a:xfrm>
            <a:off x="681000" y="647233"/>
            <a:ext cx="5083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6161F"/>
              </a:buClr>
              <a:buSzPts val="2800"/>
              <a:buNone/>
              <a:defRPr>
                <a:solidFill>
                  <a:srgbClr val="16161F"/>
                </a:solidFill>
              </a:defRPr>
            </a:lvl1pPr>
            <a:lvl2pPr lvl="1" rtl="0">
              <a:spcBef>
                <a:spcPts val="0"/>
              </a:spcBef>
              <a:spcAft>
                <a:spcPts val="0"/>
              </a:spcAft>
              <a:buClr>
                <a:srgbClr val="16161F"/>
              </a:buClr>
              <a:buSzPts val="2800"/>
              <a:buNone/>
              <a:defRPr>
                <a:solidFill>
                  <a:srgbClr val="16161F"/>
                </a:solidFill>
              </a:defRPr>
            </a:lvl2pPr>
            <a:lvl3pPr lvl="2" rtl="0">
              <a:spcBef>
                <a:spcPts val="0"/>
              </a:spcBef>
              <a:spcAft>
                <a:spcPts val="0"/>
              </a:spcAft>
              <a:buClr>
                <a:srgbClr val="16161F"/>
              </a:buClr>
              <a:buSzPts val="2800"/>
              <a:buNone/>
              <a:defRPr>
                <a:solidFill>
                  <a:srgbClr val="16161F"/>
                </a:solidFill>
              </a:defRPr>
            </a:lvl3pPr>
            <a:lvl4pPr lvl="3" rtl="0">
              <a:spcBef>
                <a:spcPts val="0"/>
              </a:spcBef>
              <a:spcAft>
                <a:spcPts val="0"/>
              </a:spcAft>
              <a:buClr>
                <a:srgbClr val="16161F"/>
              </a:buClr>
              <a:buSzPts val="2800"/>
              <a:buNone/>
              <a:defRPr>
                <a:solidFill>
                  <a:srgbClr val="16161F"/>
                </a:solidFill>
              </a:defRPr>
            </a:lvl4pPr>
            <a:lvl5pPr lvl="4" rtl="0">
              <a:spcBef>
                <a:spcPts val="0"/>
              </a:spcBef>
              <a:spcAft>
                <a:spcPts val="0"/>
              </a:spcAft>
              <a:buClr>
                <a:srgbClr val="16161F"/>
              </a:buClr>
              <a:buSzPts val="2800"/>
              <a:buNone/>
              <a:defRPr>
                <a:solidFill>
                  <a:srgbClr val="16161F"/>
                </a:solidFill>
              </a:defRPr>
            </a:lvl5pPr>
            <a:lvl6pPr lvl="5" rtl="0">
              <a:spcBef>
                <a:spcPts val="0"/>
              </a:spcBef>
              <a:spcAft>
                <a:spcPts val="0"/>
              </a:spcAft>
              <a:buClr>
                <a:srgbClr val="16161F"/>
              </a:buClr>
              <a:buSzPts val="2800"/>
              <a:buNone/>
              <a:defRPr>
                <a:solidFill>
                  <a:srgbClr val="16161F"/>
                </a:solidFill>
              </a:defRPr>
            </a:lvl6pPr>
            <a:lvl7pPr lvl="6" rtl="0">
              <a:spcBef>
                <a:spcPts val="0"/>
              </a:spcBef>
              <a:spcAft>
                <a:spcPts val="0"/>
              </a:spcAft>
              <a:buClr>
                <a:srgbClr val="16161F"/>
              </a:buClr>
              <a:buSzPts val="2800"/>
              <a:buNone/>
              <a:defRPr>
                <a:solidFill>
                  <a:srgbClr val="16161F"/>
                </a:solidFill>
              </a:defRPr>
            </a:lvl7pPr>
            <a:lvl8pPr lvl="7" rtl="0">
              <a:spcBef>
                <a:spcPts val="0"/>
              </a:spcBef>
              <a:spcAft>
                <a:spcPts val="0"/>
              </a:spcAft>
              <a:buClr>
                <a:srgbClr val="16161F"/>
              </a:buClr>
              <a:buSzPts val="2800"/>
              <a:buNone/>
              <a:defRPr>
                <a:solidFill>
                  <a:srgbClr val="16161F"/>
                </a:solidFill>
              </a:defRPr>
            </a:lvl8pPr>
            <a:lvl9pPr lvl="8" rtl="0">
              <a:spcBef>
                <a:spcPts val="0"/>
              </a:spcBef>
              <a:spcAft>
                <a:spcPts val="0"/>
              </a:spcAft>
              <a:buClr>
                <a:srgbClr val="16161F"/>
              </a:buClr>
              <a:buSzPts val="2800"/>
              <a:buNone/>
              <a:defRPr>
                <a:solidFill>
                  <a:srgbClr val="16161F"/>
                </a:solidFill>
              </a:defRPr>
            </a:lvl9pPr>
          </a:lstStyle>
          <a:p>
            <a:endParaRPr/>
          </a:p>
        </p:txBody>
      </p:sp>
      <p:sp>
        <p:nvSpPr>
          <p:cNvPr id="323" name="Google Shape;323;p78"/>
          <p:cNvSpPr txBox="1">
            <a:spLocks noGrp="1"/>
          </p:cNvSpPr>
          <p:nvPr>
            <p:ph type="body" idx="1"/>
          </p:nvPr>
        </p:nvSpPr>
        <p:spPr>
          <a:xfrm>
            <a:off x="1023100" y="1887633"/>
            <a:ext cx="4660400" cy="41468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Clr>
                <a:srgbClr val="16161F"/>
              </a:buClr>
              <a:buSzPts val="1000"/>
              <a:buChar char="●"/>
              <a:defRPr>
                <a:solidFill>
                  <a:srgbClr val="16161F"/>
                </a:solidFill>
              </a:defRPr>
            </a:lvl1pPr>
            <a:lvl2pPr marL="1219170" lvl="1" indent="-389457" rtl="0">
              <a:spcBef>
                <a:spcPts val="0"/>
              </a:spcBef>
              <a:spcAft>
                <a:spcPts val="0"/>
              </a:spcAft>
              <a:buClr>
                <a:srgbClr val="16161F"/>
              </a:buClr>
              <a:buSzPts val="1000"/>
              <a:buChar char="○"/>
              <a:defRPr>
                <a:solidFill>
                  <a:srgbClr val="16161F"/>
                </a:solidFill>
              </a:defRPr>
            </a:lvl2pPr>
            <a:lvl3pPr marL="1828754" lvl="2" indent="-389457" rtl="0">
              <a:spcBef>
                <a:spcPts val="0"/>
              </a:spcBef>
              <a:spcAft>
                <a:spcPts val="0"/>
              </a:spcAft>
              <a:buClr>
                <a:srgbClr val="16161F"/>
              </a:buClr>
              <a:buSzPts val="1000"/>
              <a:buChar char="■"/>
              <a:defRPr>
                <a:solidFill>
                  <a:srgbClr val="16161F"/>
                </a:solidFill>
              </a:defRPr>
            </a:lvl3pPr>
            <a:lvl4pPr marL="2438339" lvl="3" indent="-389457" rtl="0">
              <a:spcBef>
                <a:spcPts val="0"/>
              </a:spcBef>
              <a:spcAft>
                <a:spcPts val="0"/>
              </a:spcAft>
              <a:buClr>
                <a:srgbClr val="16161F"/>
              </a:buClr>
              <a:buSzPts val="1000"/>
              <a:buChar char="●"/>
              <a:defRPr>
                <a:solidFill>
                  <a:srgbClr val="16161F"/>
                </a:solidFill>
              </a:defRPr>
            </a:lvl4pPr>
            <a:lvl5pPr marL="3047924" lvl="4" indent="-389457" rtl="0">
              <a:spcBef>
                <a:spcPts val="0"/>
              </a:spcBef>
              <a:spcAft>
                <a:spcPts val="0"/>
              </a:spcAft>
              <a:buClr>
                <a:srgbClr val="16161F"/>
              </a:buClr>
              <a:buSzPts val="1000"/>
              <a:buChar char="○"/>
              <a:defRPr>
                <a:solidFill>
                  <a:srgbClr val="16161F"/>
                </a:solidFill>
              </a:defRPr>
            </a:lvl5pPr>
            <a:lvl6pPr marL="3657509" lvl="5" indent="-389457" rtl="0">
              <a:spcBef>
                <a:spcPts val="0"/>
              </a:spcBef>
              <a:spcAft>
                <a:spcPts val="0"/>
              </a:spcAft>
              <a:buClr>
                <a:srgbClr val="16161F"/>
              </a:buClr>
              <a:buSzPts val="1000"/>
              <a:buChar char="■"/>
              <a:defRPr>
                <a:solidFill>
                  <a:srgbClr val="16161F"/>
                </a:solidFill>
              </a:defRPr>
            </a:lvl6pPr>
            <a:lvl7pPr marL="4267093" lvl="6" indent="-389457" rtl="0">
              <a:spcBef>
                <a:spcPts val="0"/>
              </a:spcBef>
              <a:spcAft>
                <a:spcPts val="0"/>
              </a:spcAft>
              <a:buClr>
                <a:srgbClr val="16161F"/>
              </a:buClr>
              <a:buSzPts val="1000"/>
              <a:buChar char="●"/>
              <a:defRPr>
                <a:solidFill>
                  <a:srgbClr val="16161F"/>
                </a:solidFill>
              </a:defRPr>
            </a:lvl7pPr>
            <a:lvl8pPr marL="4876678" lvl="7" indent="-389457" rtl="0">
              <a:spcBef>
                <a:spcPts val="0"/>
              </a:spcBef>
              <a:spcAft>
                <a:spcPts val="0"/>
              </a:spcAft>
              <a:buClr>
                <a:srgbClr val="16161F"/>
              </a:buClr>
              <a:buSzPts val="1000"/>
              <a:buChar char="○"/>
              <a:defRPr>
                <a:solidFill>
                  <a:srgbClr val="16161F"/>
                </a:solidFill>
              </a:defRPr>
            </a:lvl8pPr>
            <a:lvl9pPr marL="5486263" lvl="8" indent="-389457" rtl="0">
              <a:spcBef>
                <a:spcPts val="0"/>
              </a:spcBef>
              <a:spcAft>
                <a:spcPts val="0"/>
              </a:spcAft>
              <a:buClr>
                <a:srgbClr val="16161F"/>
              </a:buClr>
              <a:buSzPts val="1000"/>
              <a:buChar char="■"/>
              <a:defRPr>
                <a:solidFill>
                  <a:srgbClr val="16161F"/>
                </a:solidFill>
              </a:defRPr>
            </a:lvl9pPr>
          </a:lstStyle>
          <a:p>
            <a:endParaRPr/>
          </a:p>
        </p:txBody>
      </p:sp>
      <p:sp>
        <p:nvSpPr>
          <p:cNvPr id="324" name="Google Shape;324;p78"/>
          <p:cNvSpPr txBox="1">
            <a:spLocks noGrp="1"/>
          </p:cNvSpPr>
          <p:nvPr>
            <p:ph type="title" idx="2"/>
          </p:nvPr>
        </p:nvSpPr>
        <p:spPr>
          <a:xfrm>
            <a:off x="6613700" y="647233"/>
            <a:ext cx="5083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A6C8E"/>
              </a:buClr>
              <a:buSzPts val="2800"/>
              <a:buNone/>
              <a:defRPr>
                <a:solidFill>
                  <a:srgbClr val="FA6C8E"/>
                </a:solidFill>
              </a:defRPr>
            </a:lvl1pPr>
            <a:lvl2pPr lvl="1" rtl="0">
              <a:spcBef>
                <a:spcPts val="0"/>
              </a:spcBef>
              <a:spcAft>
                <a:spcPts val="0"/>
              </a:spcAft>
              <a:buClr>
                <a:srgbClr val="FA6C8E"/>
              </a:buClr>
              <a:buSzPts val="2800"/>
              <a:buNone/>
              <a:defRPr>
                <a:solidFill>
                  <a:srgbClr val="FA6C8E"/>
                </a:solidFill>
              </a:defRPr>
            </a:lvl2pPr>
            <a:lvl3pPr lvl="2" rtl="0">
              <a:spcBef>
                <a:spcPts val="0"/>
              </a:spcBef>
              <a:spcAft>
                <a:spcPts val="0"/>
              </a:spcAft>
              <a:buClr>
                <a:srgbClr val="FA6C8E"/>
              </a:buClr>
              <a:buSzPts val="2800"/>
              <a:buNone/>
              <a:defRPr>
                <a:solidFill>
                  <a:srgbClr val="FA6C8E"/>
                </a:solidFill>
              </a:defRPr>
            </a:lvl3pPr>
            <a:lvl4pPr lvl="3" rtl="0">
              <a:spcBef>
                <a:spcPts val="0"/>
              </a:spcBef>
              <a:spcAft>
                <a:spcPts val="0"/>
              </a:spcAft>
              <a:buClr>
                <a:srgbClr val="FA6C8E"/>
              </a:buClr>
              <a:buSzPts val="2800"/>
              <a:buNone/>
              <a:defRPr>
                <a:solidFill>
                  <a:srgbClr val="FA6C8E"/>
                </a:solidFill>
              </a:defRPr>
            </a:lvl4pPr>
            <a:lvl5pPr lvl="4" rtl="0">
              <a:spcBef>
                <a:spcPts val="0"/>
              </a:spcBef>
              <a:spcAft>
                <a:spcPts val="0"/>
              </a:spcAft>
              <a:buClr>
                <a:srgbClr val="FA6C8E"/>
              </a:buClr>
              <a:buSzPts val="2800"/>
              <a:buNone/>
              <a:defRPr>
                <a:solidFill>
                  <a:srgbClr val="FA6C8E"/>
                </a:solidFill>
              </a:defRPr>
            </a:lvl5pPr>
            <a:lvl6pPr lvl="5" rtl="0">
              <a:spcBef>
                <a:spcPts val="0"/>
              </a:spcBef>
              <a:spcAft>
                <a:spcPts val="0"/>
              </a:spcAft>
              <a:buClr>
                <a:srgbClr val="FA6C8E"/>
              </a:buClr>
              <a:buSzPts val="2800"/>
              <a:buNone/>
              <a:defRPr>
                <a:solidFill>
                  <a:srgbClr val="FA6C8E"/>
                </a:solidFill>
              </a:defRPr>
            </a:lvl6pPr>
            <a:lvl7pPr lvl="6" rtl="0">
              <a:spcBef>
                <a:spcPts val="0"/>
              </a:spcBef>
              <a:spcAft>
                <a:spcPts val="0"/>
              </a:spcAft>
              <a:buClr>
                <a:srgbClr val="FA6C8E"/>
              </a:buClr>
              <a:buSzPts val="2800"/>
              <a:buNone/>
              <a:defRPr>
                <a:solidFill>
                  <a:srgbClr val="FA6C8E"/>
                </a:solidFill>
              </a:defRPr>
            </a:lvl7pPr>
            <a:lvl8pPr lvl="7" rtl="0">
              <a:spcBef>
                <a:spcPts val="0"/>
              </a:spcBef>
              <a:spcAft>
                <a:spcPts val="0"/>
              </a:spcAft>
              <a:buClr>
                <a:srgbClr val="FA6C8E"/>
              </a:buClr>
              <a:buSzPts val="2800"/>
              <a:buNone/>
              <a:defRPr>
                <a:solidFill>
                  <a:srgbClr val="FA6C8E"/>
                </a:solidFill>
              </a:defRPr>
            </a:lvl8pPr>
            <a:lvl9pPr lvl="8" rtl="0">
              <a:spcBef>
                <a:spcPts val="0"/>
              </a:spcBef>
              <a:spcAft>
                <a:spcPts val="0"/>
              </a:spcAft>
              <a:buClr>
                <a:srgbClr val="FA6C8E"/>
              </a:buClr>
              <a:buSzPts val="2800"/>
              <a:buNone/>
              <a:defRPr>
                <a:solidFill>
                  <a:srgbClr val="FA6C8E"/>
                </a:solidFill>
              </a:defRPr>
            </a:lvl9pPr>
          </a:lstStyle>
          <a:p>
            <a:endParaRPr/>
          </a:p>
        </p:txBody>
      </p:sp>
      <p:sp>
        <p:nvSpPr>
          <p:cNvPr id="325" name="Google Shape;325;p78"/>
          <p:cNvSpPr txBox="1">
            <a:spLocks noGrp="1"/>
          </p:cNvSpPr>
          <p:nvPr>
            <p:ph type="body" idx="3"/>
          </p:nvPr>
        </p:nvSpPr>
        <p:spPr>
          <a:xfrm>
            <a:off x="7153900" y="1887633"/>
            <a:ext cx="4660400" cy="41468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Clr>
                <a:srgbClr val="16161F"/>
              </a:buClr>
              <a:buSzPts val="1000"/>
              <a:buChar char="●"/>
              <a:defRPr>
                <a:solidFill>
                  <a:srgbClr val="16161F"/>
                </a:solidFill>
              </a:defRPr>
            </a:lvl1pPr>
            <a:lvl2pPr marL="1219170" lvl="1" indent="-389457" rtl="0">
              <a:spcBef>
                <a:spcPts val="0"/>
              </a:spcBef>
              <a:spcAft>
                <a:spcPts val="0"/>
              </a:spcAft>
              <a:buClr>
                <a:srgbClr val="16161F"/>
              </a:buClr>
              <a:buSzPts val="1000"/>
              <a:buChar char="○"/>
              <a:defRPr>
                <a:solidFill>
                  <a:srgbClr val="16161F"/>
                </a:solidFill>
              </a:defRPr>
            </a:lvl2pPr>
            <a:lvl3pPr marL="1828754" lvl="2" indent="-389457" rtl="0">
              <a:spcBef>
                <a:spcPts val="0"/>
              </a:spcBef>
              <a:spcAft>
                <a:spcPts val="0"/>
              </a:spcAft>
              <a:buClr>
                <a:srgbClr val="16161F"/>
              </a:buClr>
              <a:buSzPts val="1000"/>
              <a:buChar char="■"/>
              <a:defRPr>
                <a:solidFill>
                  <a:srgbClr val="16161F"/>
                </a:solidFill>
              </a:defRPr>
            </a:lvl3pPr>
            <a:lvl4pPr marL="2438339" lvl="3" indent="-389457" rtl="0">
              <a:spcBef>
                <a:spcPts val="0"/>
              </a:spcBef>
              <a:spcAft>
                <a:spcPts val="0"/>
              </a:spcAft>
              <a:buClr>
                <a:srgbClr val="16161F"/>
              </a:buClr>
              <a:buSzPts val="1000"/>
              <a:buChar char="●"/>
              <a:defRPr>
                <a:solidFill>
                  <a:srgbClr val="16161F"/>
                </a:solidFill>
              </a:defRPr>
            </a:lvl4pPr>
            <a:lvl5pPr marL="3047924" lvl="4" indent="-389457" rtl="0">
              <a:spcBef>
                <a:spcPts val="0"/>
              </a:spcBef>
              <a:spcAft>
                <a:spcPts val="0"/>
              </a:spcAft>
              <a:buClr>
                <a:srgbClr val="16161F"/>
              </a:buClr>
              <a:buSzPts val="1000"/>
              <a:buChar char="○"/>
              <a:defRPr>
                <a:solidFill>
                  <a:srgbClr val="16161F"/>
                </a:solidFill>
              </a:defRPr>
            </a:lvl5pPr>
            <a:lvl6pPr marL="3657509" lvl="5" indent="-389457" rtl="0">
              <a:spcBef>
                <a:spcPts val="0"/>
              </a:spcBef>
              <a:spcAft>
                <a:spcPts val="0"/>
              </a:spcAft>
              <a:buClr>
                <a:srgbClr val="16161F"/>
              </a:buClr>
              <a:buSzPts val="1000"/>
              <a:buChar char="■"/>
              <a:defRPr>
                <a:solidFill>
                  <a:srgbClr val="16161F"/>
                </a:solidFill>
              </a:defRPr>
            </a:lvl6pPr>
            <a:lvl7pPr marL="4267093" lvl="6" indent="-389457" rtl="0">
              <a:spcBef>
                <a:spcPts val="0"/>
              </a:spcBef>
              <a:spcAft>
                <a:spcPts val="0"/>
              </a:spcAft>
              <a:buClr>
                <a:srgbClr val="16161F"/>
              </a:buClr>
              <a:buSzPts val="1000"/>
              <a:buChar char="●"/>
              <a:defRPr>
                <a:solidFill>
                  <a:srgbClr val="16161F"/>
                </a:solidFill>
              </a:defRPr>
            </a:lvl7pPr>
            <a:lvl8pPr marL="4876678" lvl="7" indent="-389457" rtl="0">
              <a:spcBef>
                <a:spcPts val="0"/>
              </a:spcBef>
              <a:spcAft>
                <a:spcPts val="0"/>
              </a:spcAft>
              <a:buClr>
                <a:srgbClr val="16161F"/>
              </a:buClr>
              <a:buSzPts val="1000"/>
              <a:buChar char="○"/>
              <a:defRPr>
                <a:solidFill>
                  <a:srgbClr val="16161F"/>
                </a:solidFill>
              </a:defRPr>
            </a:lvl8pPr>
            <a:lvl9pPr marL="5486263" lvl="8" indent="-389457" rtl="0">
              <a:spcBef>
                <a:spcPts val="0"/>
              </a:spcBef>
              <a:spcAft>
                <a:spcPts val="0"/>
              </a:spcAft>
              <a:buClr>
                <a:srgbClr val="16161F"/>
              </a:buClr>
              <a:buSzPts val="1000"/>
              <a:buChar char="■"/>
              <a:defRPr>
                <a:solidFill>
                  <a:srgbClr val="16161F"/>
                </a:solidFill>
              </a:defRPr>
            </a:lvl9pPr>
          </a:lstStyle>
          <a:p>
            <a:endParaRPr/>
          </a:p>
        </p:txBody>
      </p:sp>
    </p:spTree>
    <p:extLst>
      <p:ext uri="{BB962C8B-B14F-4D97-AF65-F5344CB8AC3E}">
        <p14:creationId xmlns:p14="http://schemas.microsoft.com/office/powerpoint/2010/main" val="27774110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wo options pink">
  <p:cSld name="Two options pink">
    <p:bg>
      <p:bgPr>
        <a:solidFill>
          <a:srgbClr val="FAFAFA"/>
        </a:solidFill>
        <a:effectLst/>
      </p:bgPr>
    </p:bg>
    <p:spTree>
      <p:nvGrpSpPr>
        <p:cNvPr id="1" name="Shape 326"/>
        <p:cNvGrpSpPr/>
        <p:nvPr/>
      </p:nvGrpSpPr>
      <p:grpSpPr>
        <a:xfrm>
          <a:off x="0" y="0"/>
          <a:ext cx="0" cy="0"/>
          <a:chOff x="0" y="0"/>
          <a:chExt cx="0" cy="0"/>
        </a:xfrm>
      </p:grpSpPr>
      <p:sp>
        <p:nvSpPr>
          <p:cNvPr id="327" name="Google Shape;327;p79"/>
          <p:cNvSpPr/>
          <p:nvPr/>
        </p:nvSpPr>
        <p:spPr>
          <a:xfrm>
            <a:off x="0" y="-13500"/>
            <a:ext cx="12192000" cy="6948400"/>
          </a:xfrm>
          <a:prstGeom prst="rect">
            <a:avLst/>
          </a:prstGeom>
          <a:solidFill>
            <a:srgbClr val="F5BCD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79"/>
          <p:cNvSpPr/>
          <p:nvPr/>
        </p:nvSpPr>
        <p:spPr>
          <a:xfrm>
            <a:off x="1907700" y="2432233"/>
            <a:ext cx="3962400" cy="3161600"/>
          </a:xfrm>
          <a:prstGeom prst="roundRect">
            <a:avLst>
              <a:gd name="adj" fmla="val 16667"/>
            </a:avLst>
          </a:prstGeom>
          <a:solidFill>
            <a:srgbClr val="FAFA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29" name="Google Shape;329;p79"/>
          <p:cNvPicPr preferRelativeResize="0"/>
          <p:nvPr/>
        </p:nvPicPr>
        <p:blipFill rotWithShape="1">
          <a:blip r:embed="rId2">
            <a:alphaModFix/>
          </a:blip>
          <a:srcRect/>
          <a:stretch/>
        </p:blipFill>
        <p:spPr>
          <a:xfrm>
            <a:off x="11296601" y="365867"/>
            <a:ext cx="596900" cy="596900"/>
          </a:xfrm>
          <a:prstGeom prst="rect">
            <a:avLst/>
          </a:prstGeom>
          <a:noFill/>
          <a:ln>
            <a:noFill/>
          </a:ln>
        </p:spPr>
      </p:pic>
      <p:sp>
        <p:nvSpPr>
          <p:cNvPr id="330" name="Google Shape;330;p79"/>
          <p:cNvSpPr txBox="1"/>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1067" b="1" i="0" u="none" strike="noStrike" cap="none">
                <a:solidFill>
                  <a:srgbClr val="000000"/>
                </a:solidFill>
                <a:latin typeface="Poppins"/>
                <a:ea typeface="Poppins"/>
                <a:cs typeface="Poppins"/>
                <a:sym typeface="Poppins"/>
              </a:rPr>
              <a:pPr marL="0" marR="0" lvl="0" indent="0" algn="r" rtl="0">
                <a:lnSpc>
                  <a:spcPct val="100000"/>
                </a:lnSpc>
                <a:spcBef>
                  <a:spcPts val="0"/>
                </a:spcBef>
                <a:spcAft>
                  <a:spcPts val="0"/>
                </a:spcAft>
                <a:buClr>
                  <a:srgbClr val="000000"/>
                </a:buClr>
                <a:buSzPts val="800"/>
                <a:buFont typeface="Arial"/>
                <a:buNone/>
              </a:pPr>
              <a:t>‹#›</a:t>
            </a:fld>
            <a:endParaRPr sz="1067" b="1" i="0" u="none" strike="noStrike" cap="none">
              <a:solidFill>
                <a:srgbClr val="000000"/>
              </a:solidFill>
              <a:latin typeface="Poppins"/>
              <a:ea typeface="Poppins"/>
              <a:cs typeface="Poppins"/>
              <a:sym typeface="Poppins"/>
            </a:endParaRPr>
          </a:p>
        </p:txBody>
      </p:sp>
      <p:sp>
        <p:nvSpPr>
          <p:cNvPr id="331" name="Google Shape;331;p79"/>
          <p:cNvSpPr txBox="1"/>
          <p:nvPr/>
        </p:nvSpPr>
        <p:spPr>
          <a:xfrm>
            <a:off x="479933" y="6122133"/>
            <a:ext cx="1079200" cy="463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 sz="1067">
                <a:solidFill>
                  <a:srgbClr val="000000"/>
                </a:solidFill>
                <a:latin typeface="Poppins SemiBold"/>
                <a:ea typeface="Poppins SemiBold"/>
                <a:cs typeface="Poppins SemiBold"/>
                <a:sym typeface="Poppins SemiBold"/>
              </a:rPr>
              <a:t>native.fm</a:t>
            </a:r>
            <a:endParaRPr sz="1067">
              <a:solidFill>
                <a:srgbClr val="000000"/>
              </a:solidFill>
              <a:latin typeface="Poppins SemiBold"/>
              <a:ea typeface="Poppins SemiBold"/>
              <a:cs typeface="Poppins SemiBold"/>
              <a:sym typeface="Poppins SemiBold"/>
            </a:endParaRPr>
          </a:p>
        </p:txBody>
      </p:sp>
      <p:cxnSp>
        <p:nvCxnSpPr>
          <p:cNvPr id="332" name="Google Shape;332;p79"/>
          <p:cNvCxnSpPr/>
          <p:nvPr/>
        </p:nvCxnSpPr>
        <p:spPr>
          <a:xfrm>
            <a:off x="1559133" y="6361300"/>
            <a:ext cx="1454000" cy="0"/>
          </a:xfrm>
          <a:prstGeom prst="straightConnector1">
            <a:avLst/>
          </a:prstGeom>
          <a:noFill/>
          <a:ln w="9525" cap="flat" cmpd="sng">
            <a:solidFill>
              <a:srgbClr val="000000"/>
            </a:solidFill>
            <a:prstDash val="solid"/>
            <a:round/>
            <a:headEnd type="none" w="med" len="med"/>
            <a:tailEnd type="none" w="med" len="med"/>
          </a:ln>
        </p:spPr>
      </p:cxnSp>
      <p:sp>
        <p:nvSpPr>
          <p:cNvPr id="333" name="Google Shape;333;p79"/>
          <p:cNvSpPr txBox="1">
            <a:spLocks noGrp="1"/>
          </p:cNvSpPr>
          <p:nvPr>
            <p:ph type="title"/>
          </p:nvPr>
        </p:nvSpPr>
        <p:spPr>
          <a:xfrm>
            <a:off x="681000" y="647233"/>
            <a:ext cx="739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6161F"/>
              </a:buClr>
              <a:buSzPts val="2800"/>
              <a:buNone/>
              <a:defRPr>
                <a:solidFill>
                  <a:srgbClr val="16161F"/>
                </a:solidFill>
              </a:defRPr>
            </a:lvl1pPr>
            <a:lvl2pPr lvl="1" rtl="0">
              <a:spcBef>
                <a:spcPts val="0"/>
              </a:spcBef>
              <a:spcAft>
                <a:spcPts val="0"/>
              </a:spcAft>
              <a:buClr>
                <a:srgbClr val="16161F"/>
              </a:buClr>
              <a:buSzPts val="2800"/>
              <a:buNone/>
              <a:defRPr>
                <a:solidFill>
                  <a:srgbClr val="16161F"/>
                </a:solidFill>
              </a:defRPr>
            </a:lvl2pPr>
            <a:lvl3pPr lvl="2" rtl="0">
              <a:spcBef>
                <a:spcPts val="0"/>
              </a:spcBef>
              <a:spcAft>
                <a:spcPts val="0"/>
              </a:spcAft>
              <a:buClr>
                <a:srgbClr val="16161F"/>
              </a:buClr>
              <a:buSzPts val="2800"/>
              <a:buNone/>
              <a:defRPr>
                <a:solidFill>
                  <a:srgbClr val="16161F"/>
                </a:solidFill>
              </a:defRPr>
            </a:lvl3pPr>
            <a:lvl4pPr lvl="3" rtl="0">
              <a:spcBef>
                <a:spcPts val="0"/>
              </a:spcBef>
              <a:spcAft>
                <a:spcPts val="0"/>
              </a:spcAft>
              <a:buClr>
                <a:srgbClr val="16161F"/>
              </a:buClr>
              <a:buSzPts val="2800"/>
              <a:buNone/>
              <a:defRPr>
                <a:solidFill>
                  <a:srgbClr val="16161F"/>
                </a:solidFill>
              </a:defRPr>
            </a:lvl4pPr>
            <a:lvl5pPr lvl="4" rtl="0">
              <a:spcBef>
                <a:spcPts val="0"/>
              </a:spcBef>
              <a:spcAft>
                <a:spcPts val="0"/>
              </a:spcAft>
              <a:buClr>
                <a:srgbClr val="16161F"/>
              </a:buClr>
              <a:buSzPts val="2800"/>
              <a:buNone/>
              <a:defRPr>
                <a:solidFill>
                  <a:srgbClr val="16161F"/>
                </a:solidFill>
              </a:defRPr>
            </a:lvl5pPr>
            <a:lvl6pPr lvl="5" rtl="0">
              <a:spcBef>
                <a:spcPts val="0"/>
              </a:spcBef>
              <a:spcAft>
                <a:spcPts val="0"/>
              </a:spcAft>
              <a:buClr>
                <a:srgbClr val="16161F"/>
              </a:buClr>
              <a:buSzPts val="2800"/>
              <a:buNone/>
              <a:defRPr>
                <a:solidFill>
                  <a:srgbClr val="16161F"/>
                </a:solidFill>
              </a:defRPr>
            </a:lvl6pPr>
            <a:lvl7pPr lvl="6" rtl="0">
              <a:spcBef>
                <a:spcPts val="0"/>
              </a:spcBef>
              <a:spcAft>
                <a:spcPts val="0"/>
              </a:spcAft>
              <a:buClr>
                <a:srgbClr val="16161F"/>
              </a:buClr>
              <a:buSzPts val="2800"/>
              <a:buNone/>
              <a:defRPr>
                <a:solidFill>
                  <a:srgbClr val="16161F"/>
                </a:solidFill>
              </a:defRPr>
            </a:lvl7pPr>
            <a:lvl8pPr lvl="7" rtl="0">
              <a:spcBef>
                <a:spcPts val="0"/>
              </a:spcBef>
              <a:spcAft>
                <a:spcPts val="0"/>
              </a:spcAft>
              <a:buClr>
                <a:srgbClr val="16161F"/>
              </a:buClr>
              <a:buSzPts val="2800"/>
              <a:buNone/>
              <a:defRPr>
                <a:solidFill>
                  <a:srgbClr val="16161F"/>
                </a:solidFill>
              </a:defRPr>
            </a:lvl8pPr>
            <a:lvl9pPr lvl="8" rtl="0">
              <a:spcBef>
                <a:spcPts val="0"/>
              </a:spcBef>
              <a:spcAft>
                <a:spcPts val="0"/>
              </a:spcAft>
              <a:buClr>
                <a:srgbClr val="16161F"/>
              </a:buClr>
              <a:buSzPts val="2800"/>
              <a:buNone/>
              <a:defRPr>
                <a:solidFill>
                  <a:srgbClr val="16161F"/>
                </a:solidFill>
              </a:defRPr>
            </a:lvl9pPr>
          </a:lstStyle>
          <a:p>
            <a:endParaRPr/>
          </a:p>
        </p:txBody>
      </p:sp>
      <p:sp>
        <p:nvSpPr>
          <p:cNvPr id="334" name="Google Shape;334;p79"/>
          <p:cNvSpPr/>
          <p:nvPr/>
        </p:nvSpPr>
        <p:spPr>
          <a:xfrm>
            <a:off x="1113000" y="1774367"/>
            <a:ext cx="731600" cy="731600"/>
          </a:xfrm>
          <a:prstGeom prst="ellipse">
            <a:avLst/>
          </a:prstGeom>
          <a:solidFill>
            <a:srgbClr val="FAFA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79"/>
          <p:cNvSpPr/>
          <p:nvPr/>
        </p:nvSpPr>
        <p:spPr>
          <a:xfrm>
            <a:off x="7161600" y="2432233"/>
            <a:ext cx="3962400" cy="3161600"/>
          </a:xfrm>
          <a:prstGeom prst="roundRect">
            <a:avLst>
              <a:gd name="adj" fmla="val 16667"/>
            </a:avLst>
          </a:prstGeom>
          <a:solidFill>
            <a:srgbClr val="FAFA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79"/>
          <p:cNvSpPr txBox="1"/>
          <p:nvPr/>
        </p:nvSpPr>
        <p:spPr>
          <a:xfrm>
            <a:off x="1214600" y="1724967"/>
            <a:ext cx="946800" cy="9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2933" b="1">
                <a:solidFill>
                  <a:srgbClr val="FA6C8E"/>
                </a:solidFill>
                <a:latin typeface="Poppins"/>
                <a:ea typeface="Poppins"/>
                <a:cs typeface="Poppins"/>
                <a:sym typeface="Poppins"/>
              </a:rPr>
              <a:t>1.</a:t>
            </a:r>
            <a:endParaRPr sz="2933" b="1">
              <a:solidFill>
                <a:srgbClr val="FA6C8E"/>
              </a:solidFill>
              <a:latin typeface="Poppins"/>
              <a:ea typeface="Poppins"/>
              <a:cs typeface="Poppins"/>
              <a:sym typeface="Poppins"/>
            </a:endParaRPr>
          </a:p>
        </p:txBody>
      </p:sp>
      <p:sp>
        <p:nvSpPr>
          <p:cNvPr id="337" name="Google Shape;337;p79"/>
          <p:cNvSpPr/>
          <p:nvPr/>
        </p:nvSpPr>
        <p:spPr>
          <a:xfrm>
            <a:off x="6275833" y="1774367"/>
            <a:ext cx="731600" cy="731600"/>
          </a:xfrm>
          <a:prstGeom prst="ellipse">
            <a:avLst/>
          </a:prstGeom>
          <a:solidFill>
            <a:srgbClr val="FAFA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79"/>
          <p:cNvSpPr txBox="1"/>
          <p:nvPr/>
        </p:nvSpPr>
        <p:spPr>
          <a:xfrm>
            <a:off x="6377433" y="1724967"/>
            <a:ext cx="946800" cy="9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2933" b="1">
                <a:solidFill>
                  <a:srgbClr val="FA6C8E"/>
                </a:solidFill>
                <a:latin typeface="Poppins"/>
                <a:ea typeface="Poppins"/>
                <a:cs typeface="Poppins"/>
                <a:sym typeface="Poppins"/>
              </a:rPr>
              <a:t>2.</a:t>
            </a:r>
            <a:endParaRPr sz="2933" b="1">
              <a:solidFill>
                <a:srgbClr val="FA6C8E"/>
              </a:solidFill>
              <a:latin typeface="Poppins"/>
              <a:ea typeface="Poppins"/>
              <a:cs typeface="Poppins"/>
              <a:sym typeface="Poppins"/>
            </a:endParaRPr>
          </a:p>
        </p:txBody>
      </p:sp>
      <p:sp>
        <p:nvSpPr>
          <p:cNvPr id="339" name="Google Shape;339;p79"/>
          <p:cNvSpPr txBox="1">
            <a:spLocks noGrp="1"/>
          </p:cNvSpPr>
          <p:nvPr>
            <p:ph type="body" idx="1"/>
          </p:nvPr>
        </p:nvSpPr>
        <p:spPr>
          <a:xfrm>
            <a:off x="7324233" y="2505967"/>
            <a:ext cx="3597200" cy="28804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Clr>
                <a:srgbClr val="16161F"/>
              </a:buClr>
              <a:buSzPts val="1000"/>
              <a:buChar char="●"/>
              <a:defRPr>
                <a:solidFill>
                  <a:srgbClr val="16161F"/>
                </a:solidFill>
              </a:defRPr>
            </a:lvl1pPr>
            <a:lvl2pPr marL="1219170" lvl="1" indent="-389457" rtl="0">
              <a:spcBef>
                <a:spcPts val="0"/>
              </a:spcBef>
              <a:spcAft>
                <a:spcPts val="0"/>
              </a:spcAft>
              <a:buClr>
                <a:srgbClr val="16161F"/>
              </a:buClr>
              <a:buSzPts val="1000"/>
              <a:buChar char="○"/>
              <a:defRPr>
                <a:solidFill>
                  <a:srgbClr val="16161F"/>
                </a:solidFill>
              </a:defRPr>
            </a:lvl2pPr>
            <a:lvl3pPr marL="1828754" lvl="2" indent="-389457" rtl="0">
              <a:spcBef>
                <a:spcPts val="0"/>
              </a:spcBef>
              <a:spcAft>
                <a:spcPts val="0"/>
              </a:spcAft>
              <a:buClr>
                <a:srgbClr val="16161F"/>
              </a:buClr>
              <a:buSzPts val="1000"/>
              <a:buChar char="■"/>
              <a:defRPr>
                <a:solidFill>
                  <a:srgbClr val="16161F"/>
                </a:solidFill>
              </a:defRPr>
            </a:lvl3pPr>
            <a:lvl4pPr marL="2438339" lvl="3" indent="-389457" rtl="0">
              <a:spcBef>
                <a:spcPts val="0"/>
              </a:spcBef>
              <a:spcAft>
                <a:spcPts val="0"/>
              </a:spcAft>
              <a:buClr>
                <a:srgbClr val="16161F"/>
              </a:buClr>
              <a:buSzPts val="1000"/>
              <a:buChar char="●"/>
              <a:defRPr>
                <a:solidFill>
                  <a:srgbClr val="16161F"/>
                </a:solidFill>
              </a:defRPr>
            </a:lvl4pPr>
            <a:lvl5pPr marL="3047924" lvl="4" indent="-389457" rtl="0">
              <a:spcBef>
                <a:spcPts val="0"/>
              </a:spcBef>
              <a:spcAft>
                <a:spcPts val="0"/>
              </a:spcAft>
              <a:buClr>
                <a:srgbClr val="16161F"/>
              </a:buClr>
              <a:buSzPts val="1000"/>
              <a:buChar char="○"/>
              <a:defRPr>
                <a:solidFill>
                  <a:srgbClr val="16161F"/>
                </a:solidFill>
              </a:defRPr>
            </a:lvl5pPr>
            <a:lvl6pPr marL="3657509" lvl="5" indent="-389457" rtl="0">
              <a:spcBef>
                <a:spcPts val="0"/>
              </a:spcBef>
              <a:spcAft>
                <a:spcPts val="0"/>
              </a:spcAft>
              <a:buClr>
                <a:srgbClr val="16161F"/>
              </a:buClr>
              <a:buSzPts val="1000"/>
              <a:buChar char="■"/>
              <a:defRPr>
                <a:solidFill>
                  <a:srgbClr val="16161F"/>
                </a:solidFill>
              </a:defRPr>
            </a:lvl6pPr>
            <a:lvl7pPr marL="4267093" lvl="6" indent="-389457" rtl="0">
              <a:spcBef>
                <a:spcPts val="0"/>
              </a:spcBef>
              <a:spcAft>
                <a:spcPts val="0"/>
              </a:spcAft>
              <a:buClr>
                <a:srgbClr val="16161F"/>
              </a:buClr>
              <a:buSzPts val="1000"/>
              <a:buChar char="●"/>
              <a:defRPr>
                <a:solidFill>
                  <a:srgbClr val="16161F"/>
                </a:solidFill>
              </a:defRPr>
            </a:lvl7pPr>
            <a:lvl8pPr marL="4876678" lvl="7" indent="-389457" rtl="0">
              <a:spcBef>
                <a:spcPts val="0"/>
              </a:spcBef>
              <a:spcAft>
                <a:spcPts val="0"/>
              </a:spcAft>
              <a:buClr>
                <a:srgbClr val="16161F"/>
              </a:buClr>
              <a:buSzPts val="1000"/>
              <a:buChar char="○"/>
              <a:defRPr>
                <a:solidFill>
                  <a:srgbClr val="16161F"/>
                </a:solidFill>
              </a:defRPr>
            </a:lvl8pPr>
            <a:lvl9pPr marL="5486263" lvl="8" indent="-389457" rtl="0">
              <a:spcBef>
                <a:spcPts val="0"/>
              </a:spcBef>
              <a:spcAft>
                <a:spcPts val="0"/>
              </a:spcAft>
              <a:buClr>
                <a:srgbClr val="16161F"/>
              </a:buClr>
              <a:buSzPts val="1000"/>
              <a:buChar char="■"/>
              <a:defRPr>
                <a:solidFill>
                  <a:srgbClr val="16161F"/>
                </a:solidFill>
              </a:defRPr>
            </a:lvl9pPr>
          </a:lstStyle>
          <a:p>
            <a:endParaRPr/>
          </a:p>
        </p:txBody>
      </p:sp>
      <p:sp>
        <p:nvSpPr>
          <p:cNvPr id="340" name="Google Shape;340;p79"/>
          <p:cNvSpPr txBox="1">
            <a:spLocks noGrp="1"/>
          </p:cNvSpPr>
          <p:nvPr>
            <p:ph type="body" idx="2"/>
          </p:nvPr>
        </p:nvSpPr>
        <p:spPr>
          <a:xfrm>
            <a:off x="2172900" y="2505967"/>
            <a:ext cx="3432000" cy="28804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Clr>
                <a:srgbClr val="16161F"/>
              </a:buClr>
              <a:buSzPts val="1000"/>
              <a:buChar char="●"/>
              <a:defRPr>
                <a:solidFill>
                  <a:srgbClr val="16161F"/>
                </a:solidFill>
              </a:defRPr>
            </a:lvl1pPr>
            <a:lvl2pPr marL="1219170" lvl="1" indent="-389457" rtl="0">
              <a:spcBef>
                <a:spcPts val="0"/>
              </a:spcBef>
              <a:spcAft>
                <a:spcPts val="0"/>
              </a:spcAft>
              <a:buClr>
                <a:srgbClr val="16161F"/>
              </a:buClr>
              <a:buSzPts val="1000"/>
              <a:buChar char="○"/>
              <a:defRPr>
                <a:solidFill>
                  <a:srgbClr val="16161F"/>
                </a:solidFill>
              </a:defRPr>
            </a:lvl2pPr>
            <a:lvl3pPr marL="1828754" lvl="2" indent="-389457" rtl="0">
              <a:spcBef>
                <a:spcPts val="0"/>
              </a:spcBef>
              <a:spcAft>
                <a:spcPts val="0"/>
              </a:spcAft>
              <a:buClr>
                <a:srgbClr val="16161F"/>
              </a:buClr>
              <a:buSzPts val="1000"/>
              <a:buChar char="■"/>
              <a:defRPr>
                <a:solidFill>
                  <a:srgbClr val="16161F"/>
                </a:solidFill>
              </a:defRPr>
            </a:lvl3pPr>
            <a:lvl4pPr marL="2438339" lvl="3" indent="-389457" rtl="0">
              <a:spcBef>
                <a:spcPts val="0"/>
              </a:spcBef>
              <a:spcAft>
                <a:spcPts val="0"/>
              </a:spcAft>
              <a:buClr>
                <a:srgbClr val="16161F"/>
              </a:buClr>
              <a:buSzPts val="1000"/>
              <a:buChar char="●"/>
              <a:defRPr>
                <a:solidFill>
                  <a:srgbClr val="16161F"/>
                </a:solidFill>
              </a:defRPr>
            </a:lvl4pPr>
            <a:lvl5pPr marL="3047924" lvl="4" indent="-389457" rtl="0">
              <a:spcBef>
                <a:spcPts val="0"/>
              </a:spcBef>
              <a:spcAft>
                <a:spcPts val="0"/>
              </a:spcAft>
              <a:buClr>
                <a:srgbClr val="16161F"/>
              </a:buClr>
              <a:buSzPts val="1000"/>
              <a:buChar char="○"/>
              <a:defRPr>
                <a:solidFill>
                  <a:srgbClr val="16161F"/>
                </a:solidFill>
              </a:defRPr>
            </a:lvl5pPr>
            <a:lvl6pPr marL="3657509" lvl="5" indent="-389457" rtl="0">
              <a:spcBef>
                <a:spcPts val="0"/>
              </a:spcBef>
              <a:spcAft>
                <a:spcPts val="0"/>
              </a:spcAft>
              <a:buClr>
                <a:srgbClr val="16161F"/>
              </a:buClr>
              <a:buSzPts val="1000"/>
              <a:buChar char="■"/>
              <a:defRPr>
                <a:solidFill>
                  <a:srgbClr val="16161F"/>
                </a:solidFill>
              </a:defRPr>
            </a:lvl6pPr>
            <a:lvl7pPr marL="4267093" lvl="6" indent="-389457" rtl="0">
              <a:spcBef>
                <a:spcPts val="0"/>
              </a:spcBef>
              <a:spcAft>
                <a:spcPts val="0"/>
              </a:spcAft>
              <a:buClr>
                <a:srgbClr val="16161F"/>
              </a:buClr>
              <a:buSzPts val="1000"/>
              <a:buChar char="●"/>
              <a:defRPr>
                <a:solidFill>
                  <a:srgbClr val="16161F"/>
                </a:solidFill>
              </a:defRPr>
            </a:lvl7pPr>
            <a:lvl8pPr marL="4876678" lvl="7" indent="-389457" rtl="0">
              <a:spcBef>
                <a:spcPts val="0"/>
              </a:spcBef>
              <a:spcAft>
                <a:spcPts val="0"/>
              </a:spcAft>
              <a:buClr>
                <a:srgbClr val="16161F"/>
              </a:buClr>
              <a:buSzPts val="1000"/>
              <a:buChar char="○"/>
              <a:defRPr>
                <a:solidFill>
                  <a:srgbClr val="16161F"/>
                </a:solidFill>
              </a:defRPr>
            </a:lvl8pPr>
            <a:lvl9pPr marL="5486263" lvl="8" indent="-389457" rtl="0">
              <a:spcBef>
                <a:spcPts val="0"/>
              </a:spcBef>
              <a:spcAft>
                <a:spcPts val="0"/>
              </a:spcAft>
              <a:buClr>
                <a:srgbClr val="16161F"/>
              </a:buClr>
              <a:buSzPts val="1000"/>
              <a:buChar char="■"/>
              <a:defRPr>
                <a:solidFill>
                  <a:srgbClr val="16161F"/>
                </a:solidFill>
              </a:defRPr>
            </a:lvl9pPr>
          </a:lstStyle>
          <a:p>
            <a:endParaRPr/>
          </a:p>
        </p:txBody>
      </p:sp>
      <p:sp>
        <p:nvSpPr>
          <p:cNvPr id="341" name="Google Shape;341;p79"/>
          <p:cNvSpPr txBox="1">
            <a:spLocks noGrp="1"/>
          </p:cNvSpPr>
          <p:nvPr>
            <p:ph type="title" idx="3"/>
          </p:nvPr>
        </p:nvSpPr>
        <p:spPr>
          <a:xfrm>
            <a:off x="1968067" y="1758367"/>
            <a:ext cx="343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6161F"/>
              </a:buClr>
              <a:buSzPts val="1900"/>
              <a:buNone/>
              <a:defRPr sz="2533">
                <a:solidFill>
                  <a:srgbClr val="16161F"/>
                </a:solidFill>
              </a:defRPr>
            </a:lvl1pPr>
            <a:lvl2pPr lvl="1" rtl="0">
              <a:spcBef>
                <a:spcPts val="0"/>
              </a:spcBef>
              <a:spcAft>
                <a:spcPts val="0"/>
              </a:spcAft>
              <a:buClr>
                <a:srgbClr val="16161F"/>
              </a:buClr>
              <a:buSzPts val="1900"/>
              <a:buNone/>
              <a:defRPr sz="2533">
                <a:solidFill>
                  <a:srgbClr val="16161F"/>
                </a:solidFill>
              </a:defRPr>
            </a:lvl2pPr>
            <a:lvl3pPr lvl="2" rtl="0">
              <a:spcBef>
                <a:spcPts val="0"/>
              </a:spcBef>
              <a:spcAft>
                <a:spcPts val="0"/>
              </a:spcAft>
              <a:buClr>
                <a:srgbClr val="16161F"/>
              </a:buClr>
              <a:buSzPts val="1900"/>
              <a:buNone/>
              <a:defRPr sz="2533">
                <a:solidFill>
                  <a:srgbClr val="16161F"/>
                </a:solidFill>
              </a:defRPr>
            </a:lvl3pPr>
            <a:lvl4pPr lvl="3" rtl="0">
              <a:spcBef>
                <a:spcPts val="0"/>
              </a:spcBef>
              <a:spcAft>
                <a:spcPts val="0"/>
              </a:spcAft>
              <a:buClr>
                <a:srgbClr val="16161F"/>
              </a:buClr>
              <a:buSzPts val="1900"/>
              <a:buNone/>
              <a:defRPr sz="2533">
                <a:solidFill>
                  <a:srgbClr val="16161F"/>
                </a:solidFill>
              </a:defRPr>
            </a:lvl4pPr>
            <a:lvl5pPr lvl="4" rtl="0">
              <a:spcBef>
                <a:spcPts val="0"/>
              </a:spcBef>
              <a:spcAft>
                <a:spcPts val="0"/>
              </a:spcAft>
              <a:buClr>
                <a:srgbClr val="16161F"/>
              </a:buClr>
              <a:buSzPts val="1900"/>
              <a:buNone/>
              <a:defRPr sz="2533">
                <a:solidFill>
                  <a:srgbClr val="16161F"/>
                </a:solidFill>
              </a:defRPr>
            </a:lvl5pPr>
            <a:lvl6pPr lvl="5" rtl="0">
              <a:spcBef>
                <a:spcPts val="0"/>
              </a:spcBef>
              <a:spcAft>
                <a:spcPts val="0"/>
              </a:spcAft>
              <a:buClr>
                <a:srgbClr val="16161F"/>
              </a:buClr>
              <a:buSzPts val="1900"/>
              <a:buNone/>
              <a:defRPr sz="2533">
                <a:solidFill>
                  <a:srgbClr val="16161F"/>
                </a:solidFill>
              </a:defRPr>
            </a:lvl6pPr>
            <a:lvl7pPr lvl="6" rtl="0">
              <a:spcBef>
                <a:spcPts val="0"/>
              </a:spcBef>
              <a:spcAft>
                <a:spcPts val="0"/>
              </a:spcAft>
              <a:buClr>
                <a:srgbClr val="16161F"/>
              </a:buClr>
              <a:buSzPts val="1900"/>
              <a:buNone/>
              <a:defRPr sz="2533">
                <a:solidFill>
                  <a:srgbClr val="16161F"/>
                </a:solidFill>
              </a:defRPr>
            </a:lvl7pPr>
            <a:lvl8pPr lvl="7" rtl="0">
              <a:spcBef>
                <a:spcPts val="0"/>
              </a:spcBef>
              <a:spcAft>
                <a:spcPts val="0"/>
              </a:spcAft>
              <a:buClr>
                <a:srgbClr val="16161F"/>
              </a:buClr>
              <a:buSzPts val="1900"/>
              <a:buNone/>
              <a:defRPr sz="2533">
                <a:solidFill>
                  <a:srgbClr val="16161F"/>
                </a:solidFill>
              </a:defRPr>
            </a:lvl8pPr>
            <a:lvl9pPr lvl="8" rtl="0">
              <a:spcBef>
                <a:spcPts val="0"/>
              </a:spcBef>
              <a:spcAft>
                <a:spcPts val="0"/>
              </a:spcAft>
              <a:buClr>
                <a:srgbClr val="16161F"/>
              </a:buClr>
              <a:buSzPts val="1900"/>
              <a:buNone/>
              <a:defRPr sz="2533">
                <a:solidFill>
                  <a:srgbClr val="16161F"/>
                </a:solidFill>
              </a:defRPr>
            </a:lvl9pPr>
          </a:lstStyle>
          <a:p>
            <a:endParaRPr/>
          </a:p>
        </p:txBody>
      </p:sp>
      <p:sp>
        <p:nvSpPr>
          <p:cNvPr id="342" name="Google Shape;342;p79"/>
          <p:cNvSpPr txBox="1">
            <a:spLocks noGrp="1"/>
          </p:cNvSpPr>
          <p:nvPr>
            <p:ph type="title" idx="4"/>
          </p:nvPr>
        </p:nvSpPr>
        <p:spPr>
          <a:xfrm>
            <a:off x="7161600" y="1758367"/>
            <a:ext cx="343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6161F"/>
              </a:buClr>
              <a:buSzPts val="1900"/>
              <a:buNone/>
              <a:defRPr sz="2533">
                <a:solidFill>
                  <a:srgbClr val="16161F"/>
                </a:solidFill>
              </a:defRPr>
            </a:lvl1pPr>
            <a:lvl2pPr lvl="1" rtl="0">
              <a:spcBef>
                <a:spcPts val="0"/>
              </a:spcBef>
              <a:spcAft>
                <a:spcPts val="0"/>
              </a:spcAft>
              <a:buClr>
                <a:srgbClr val="16161F"/>
              </a:buClr>
              <a:buSzPts val="1900"/>
              <a:buNone/>
              <a:defRPr sz="2533">
                <a:solidFill>
                  <a:srgbClr val="16161F"/>
                </a:solidFill>
              </a:defRPr>
            </a:lvl2pPr>
            <a:lvl3pPr lvl="2" rtl="0">
              <a:spcBef>
                <a:spcPts val="0"/>
              </a:spcBef>
              <a:spcAft>
                <a:spcPts val="0"/>
              </a:spcAft>
              <a:buClr>
                <a:srgbClr val="16161F"/>
              </a:buClr>
              <a:buSzPts val="1900"/>
              <a:buNone/>
              <a:defRPr sz="2533">
                <a:solidFill>
                  <a:srgbClr val="16161F"/>
                </a:solidFill>
              </a:defRPr>
            </a:lvl3pPr>
            <a:lvl4pPr lvl="3" rtl="0">
              <a:spcBef>
                <a:spcPts val="0"/>
              </a:spcBef>
              <a:spcAft>
                <a:spcPts val="0"/>
              </a:spcAft>
              <a:buClr>
                <a:srgbClr val="16161F"/>
              </a:buClr>
              <a:buSzPts val="1900"/>
              <a:buNone/>
              <a:defRPr sz="2533">
                <a:solidFill>
                  <a:srgbClr val="16161F"/>
                </a:solidFill>
              </a:defRPr>
            </a:lvl4pPr>
            <a:lvl5pPr lvl="4" rtl="0">
              <a:spcBef>
                <a:spcPts val="0"/>
              </a:spcBef>
              <a:spcAft>
                <a:spcPts val="0"/>
              </a:spcAft>
              <a:buClr>
                <a:srgbClr val="16161F"/>
              </a:buClr>
              <a:buSzPts val="1900"/>
              <a:buNone/>
              <a:defRPr sz="2533">
                <a:solidFill>
                  <a:srgbClr val="16161F"/>
                </a:solidFill>
              </a:defRPr>
            </a:lvl5pPr>
            <a:lvl6pPr lvl="5" rtl="0">
              <a:spcBef>
                <a:spcPts val="0"/>
              </a:spcBef>
              <a:spcAft>
                <a:spcPts val="0"/>
              </a:spcAft>
              <a:buClr>
                <a:srgbClr val="16161F"/>
              </a:buClr>
              <a:buSzPts val="1900"/>
              <a:buNone/>
              <a:defRPr sz="2533">
                <a:solidFill>
                  <a:srgbClr val="16161F"/>
                </a:solidFill>
              </a:defRPr>
            </a:lvl6pPr>
            <a:lvl7pPr lvl="6" rtl="0">
              <a:spcBef>
                <a:spcPts val="0"/>
              </a:spcBef>
              <a:spcAft>
                <a:spcPts val="0"/>
              </a:spcAft>
              <a:buClr>
                <a:srgbClr val="16161F"/>
              </a:buClr>
              <a:buSzPts val="1900"/>
              <a:buNone/>
              <a:defRPr sz="2533">
                <a:solidFill>
                  <a:srgbClr val="16161F"/>
                </a:solidFill>
              </a:defRPr>
            </a:lvl7pPr>
            <a:lvl8pPr lvl="7" rtl="0">
              <a:spcBef>
                <a:spcPts val="0"/>
              </a:spcBef>
              <a:spcAft>
                <a:spcPts val="0"/>
              </a:spcAft>
              <a:buClr>
                <a:srgbClr val="16161F"/>
              </a:buClr>
              <a:buSzPts val="1900"/>
              <a:buNone/>
              <a:defRPr sz="2533">
                <a:solidFill>
                  <a:srgbClr val="16161F"/>
                </a:solidFill>
              </a:defRPr>
            </a:lvl8pPr>
            <a:lvl9pPr lvl="8" rtl="0">
              <a:spcBef>
                <a:spcPts val="0"/>
              </a:spcBef>
              <a:spcAft>
                <a:spcPts val="0"/>
              </a:spcAft>
              <a:buClr>
                <a:srgbClr val="16161F"/>
              </a:buClr>
              <a:buSzPts val="1900"/>
              <a:buNone/>
              <a:defRPr sz="2533">
                <a:solidFill>
                  <a:srgbClr val="16161F"/>
                </a:solidFill>
              </a:defRPr>
            </a:lvl9pPr>
          </a:lstStyle>
          <a:p>
            <a:endParaRPr/>
          </a:p>
        </p:txBody>
      </p:sp>
    </p:spTree>
    <p:extLst>
      <p:ext uri="{BB962C8B-B14F-4D97-AF65-F5344CB8AC3E}">
        <p14:creationId xmlns:p14="http://schemas.microsoft.com/office/powerpoint/2010/main" val="240482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old quote Pink">
  <p:cSld name="Bold quote Pink">
    <p:bg>
      <p:bgPr>
        <a:solidFill>
          <a:srgbClr val="F5BCD2"/>
        </a:solidFill>
        <a:effectLst/>
      </p:bgPr>
    </p:bg>
    <p:spTree>
      <p:nvGrpSpPr>
        <p:cNvPr id="1" name="Shape 343"/>
        <p:cNvGrpSpPr/>
        <p:nvPr/>
      </p:nvGrpSpPr>
      <p:grpSpPr>
        <a:xfrm>
          <a:off x="0" y="0"/>
          <a:ext cx="0" cy="0"/>
          <a:chOff x="0" y="0"/>
          <a:chExt cx="0" cy="0"/>
        </a:xfrm>
      </p:grpSpPr>
      <p:sp>
        <p:nvSpPr>
          <p:cNvPr id="344" name="Google Shape;344;p80"/>
          <p:cNvSpPr txBox="1">
            <a:spLocks noGrp="1"/>
          </p:cNvSpPr>
          <p:nvPr>
            <p:ph type="title"/>
          </p:nvPr>
        </p:nvSpPr>
        <p:spPr>
          <a:xfrm>
            <a:off x="681000" y="1795500"/>
            <a:ext cx="6798000" cy="357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AFAFA"/>
              </a:buClr>
              <a:buSzPts val="2400"/>
              <a:buNone/>
              <a:defRPr sz="3200">
                <a:solidFill>
                  <a:srgbClr val="FAFAFA"/>
                </a:solidFill>
              </a:defRPr>
            </a:lvl1pPr>
            <a:lvl2pPr lvl="1" rtl="0">
              <a:spcBef>
                <a:spcPts val="0"/>
              </a:spcBef>
              <a:spcAft>
                <a:spcPts val="0"/>
              </a:spcAft>
              <a:buClr>
                <a:srgbClr val="16161F"/>
              </a:buClr>
              <a:buSzPts val="2400"/>
              <a:buNone/>
              <a:defRPr sz="3200">
                <a:solidFill>
                  <a:srgbClr val="16161F"/>
                </a:solidFill>
              </a:defRPr>
            </a:lvl2pPr>
            <a:lvl3pPr lvl="2" rtl="0">
              <a:spcBef>
                <a:spcPts val="0"/>
              </a:spcBef>
              <a:spcAft>
                <a:spcPts val="0"/>
              </a:spcAft>
              <a:buClr>
                <a:srgbClr val="16161F"/>
              </a:buClr>
              <a:buSzPts val="2400"/>
              <a:buNone/>
              <a:defRPr sz="3200">
                <a:solidFill>
                  <a:srgbClr val="16161F"/>
                </a:solidFill>
              </a:defRPr>
            </a:lvl3pPr>
            <a:lvl4pPr lvl="3" rtl="0">
              <a:spcBef>
                <a:spcPts val="0"/>
              </a:spcBef>
              <a:spcAft>
                <a:spcPts val="0"/>
              </a:spcAft>
              <a:buClr>
                <a:srgbClr val="16161F"/>
              </a:buClr>
              <a:buSzPts val="2400"/>
              <a:buNone/>
              <a:defRPr sz="3200">
                <a:solidFill>
                  <a:srgbClr val="16161F"/>
                </a:solidFill>
              </a:defRPr>
            </a:lvl4pPr>
            <a:lvl5pPr lvl="4" rtl="0">
              <a:spcBef>
                <a:spcPts val="0"/>
              </a:spcBef>
              <a:spcAft>
                <a:spcPts val="0"/>
              </a:spcAft>
              <a:buClr>
                <a:srgbClr val="16161F"/>
              </a:buClr>
              <a:buSzPts val="2400"/>
              <a:buNone/>
              <a:defRPr sz="3200">
                <a:solidFill>
                  <a:srgbClr val="16161F"/>
                </a:solidFill>
              </a:defRPr>
            </a:lvl5pPr>
            <a:lvl6pPr lvl="5" rtl="0">
              <a:spcBef>
                <a:spcPts val="0"/>
              </a:spcBef>
              <a:spcAft>
                <a:spcPts val="0"/>
              </a:spcAft>
              <a:buClr>
                <a:srgbClr val="16161F"/>
              </a:buClr>
              <a:buSzPts val="2400"/>
              <a:buNone/>
              <a:defRPr sz="3200">
                <a:solidFill>
                  <a:srgbClr val="16161F"/>
                </a:solidFill>
              </a:defRPr>
            </a:lvl6pPr>
            <a:lvl7pPr lvl="6" rtl="0">
              <a:spcBef>
                <a:spcPts val="0"/>
              </a:spcBef>
              <a:spcAft>
                <a:spcPts val="0"/>
              </a:spcAft>
              <a:buClr>
                <a:srgbClr val="16161F"/>
              </a:buClr>
              <a:buSzPts val="2400"/>
              <a:buNone/>
              <a:defRPr sz="3200">
                <a:solidFill>
                  <a:srgbClr val="16161F"/>
                </a:solidFill>
              </a:defRPr>
            </a:lvl7pPr>
            <a:lvl8pPr lvl="7" rtl="0">
              <a:spcBef>
                <a:spcPts val="0"/>
              </a:spcBef>
              <a:spcAft>
                <a:spcPts val="0"/>
              </a:spcAft>
              <a:buClr>
                <a:srgbClr val="16161F"/>
              </a:buClr>
              <a:buSzPts val="2400"/>
              <a:buNone/>
              <a:defRPr sz="3200">
                <a:solidFill>
                  <a:srgbClr val="16161F"/>
                </a:solidFill>
              </a:defRPr>
            </a:lvl8pPr>
            <a:lvl9pPr lvl="8" rtl="0">
              <a:spcBef>
                <a:spcPts val="0"/>
              </a:spcBef>
              <a:spcAft>
                <a:spcPts val="0"/>
              </a:spcAft>
              <a:buClr>
                <a:srgbClr val="16161F"/>
              </a:buClr>
              <a:buSzPts val="2400"/>
              <a:buNone/>
              <a:defRPr sz="3200">
                <a:solidFill>
                  <a:srgbClr val="16161F"/>
                </a:solidFill>
              </a:defRPr>
            </a:lvl9pPr>
          </a:lstStyle>
          <a:p>
            <a:endParaRPr/>
          </a:p>
        </p:txBody>
      </p:sp>
      <p:sp>
        <p:nvSpPr>
          <p:cNvPr id="345" name="Google Shape;345;p80"/>
          <p:cNvSpPr>
            <a:spLocks noGrp="1"/>
          </p:cNvSpPr>
          <p:nvPr>
            <p:ph type="pic" idx="2"/>
          </p:nvPr>
        </p:nvSpPr>
        <p:spPr>
          <a:xfrm>
            <a:off x="7965000" y="1269000"/>
            <a:ext cx="3739600" cy="4428000"/>
          </a:xfrm>
          <a:prstGeom prst="roundRect">
            <a:avLst>
              <a:gd name="adj" fmla="val 5415"/>
            </a:avLst>
          </a:prstGeom>
          <a:noFill/>
          <a:ln>
            <a:noFill/>
          </a:ln>
        </p:spPr>
      </p:sp>
      <p:sp>
        <p:nvSpPr>
          <p:cNvPr id="346" name="Google Shape;346;p8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998096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ign off page">
  <p:cSld name="Sign off page">
    <p:spTree>
      <p:nvGrpSpPr>
        <p:cNvPr id="1" name="Shape 347"/>
        <p:cNvGrpSpPr/>
        <p:nvPr/>
      </p:nvGrpSpPr>
      <p:grpSpPr>
        <a:xfrm>
          <a:off x="0" y="0"/>
          <a:ext cx="0" cy="0"/>
          <a:chOff x="0" y="0"/>
          <a:chExt cx="0" cy="0"/>
        </a:xfrm>
      </p:grpSpPr>
      <p:sp>
        <p:nvSpPr>
          <p:cNvPr id="348" name="Google Shape;348;p81"/>
          <p:cNvSpPr/>
          <p:nvPr/>
        </p:nvSpPr>
        <p:spPr>
          <a:xfrm>
            <a:off x="0" y="0"/>
            <a:ext cx="12192000" cy="6858000"/>
          </a:xfrm>
          <a:prstGeom prst="rect">
            <a:avLst/>
          </a:prstGeom>
          <a:solidFill>
            <a:srgbClr val="16161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81"/>
          <p:cNvSpPr txBox="1">
            <a:spLocks noGrp="1"/>
          </p:cNvSpPr>
          <p:nvPr>
            <p:ph type="title"/>
          </p:nvPr>
        </p:nvSpPr>
        <p:spPr>
          <a:xfrm>
            <a:off x="2146500" y="3780000"/>
            <a:ext cx="7899200" cy="76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a:lvl1pPr>
            <a:lvl2pPr lvl="1" algn="ctr" rtl="0">
              <a:spcBef>
                <a:spcPts val="0"/>
              </a:spcBef>
              <a:spcAft>
                <a:spcPts val="0"/>
              </a:spcAft>
              <a:buSzPts val="2200"/>
              <a:buNone/>
              <a:defRPr sz="2933"/>
            </a:lvl2pPr>
            <a:lvl3pPr lvl="2" algn="ctr" rtl="0">
              <a:spcBef>
                <a:spcPts val="0"/>
              </a:spcBef>
              <a:spcAft>
                <a:spcPts val="0"/>
              </a:spcAft>
              <a:buSzPts val="2200"/>
              <a:buNone/>
              <a:defRPr sz="2933"/>
            </a:lvl3pPr>
            <a:lvl4pPr lvl="3" algn="ctr" rtl="0">
              <a:spcBef>
                <a:spcPts val="0"/>
              </a:spcBef>
              <a:spcAft>
                <a:spcPts val="0"/>
              </a:spcAft>
              <a:buSzPts val="2200"/>
              <a:buNone/>
              <a:defRPr sz="2933"/>
            </a:lvl4pPr>
            <a:lvl5pPr lvl="4" algn="ctr" rtl="0">
              <a:spcBef>
                <a:spcPts val="0"/>
              </a:spcBef>
              <a:spcAft>
                <a:spcPts val="0"/>
              </a:spcAft>
              <a:buSzPts val="2200"/>
              <a:buNone/>
              <a:defRPr sz="2933"/>
            </a:lvl5pPr>
            <a:lvl6pPr lvl="5" algn="ctr" rtl="0">
              <a:spcBef>
                <a:spcPts val="0"/>
              </a:spcBef>
              <a:spcAft>
                <a:spcPts val="0"/>
              </a:spcAft>
              <a:buSzPts val="2200"/>
              <a:buNone/>
              <a:defRPr sz="2933"/>
            </a:lvl6pPr>
            <a:lvl7pPr lvl="6" algn="ctr" rtl="0">
              <a:spcBef>
                <a:spcPts val="0"/>
              </a:spcBef>
              <a:spcAft>
                <a:spcPts val="0"/>
              </a:spcAft>
              <a:buSzPts val="2200"/>
              <a:buNone/>
              <a:defRPr sz="2933"/>
            </a:lvl7pPr>
            <a:lvl8pPr lvl="7" algn="ctr" rtl="0">
              <a:spcBef>
                <a:spcPts val="0"/>
              </a:spcBef>
              <a:spcAft>
                <a:spcPts val="0"/>
              </a:spcAft>
              <a:buSzPts val="2200"/>
              <a:buNone/>
              <a:defRPr sz="2933"/>
            </a:lvl8pPr>
            <a:lvl9pPr lvl="8" algn="ctr" rtl="0">
              <a:spcBef>
                <a:spcPts val="0"/>
              </a:spcBef>
              <a:spcAft>
                <a:spcPts val="0"/>
              </a:spcAft>
              <a:buSzPts val="2200"/>
              <a:buNone/>
              <a:defRPr sz="2933"/>
            </a:lvl9pPr>
          </a:lstStyle>
          <a:p>
            <a:endParaRPr/>
          </a:p>
        </p:txBody>
      </p:sp>
      <p:pic>
        <p:nvPicPr>
          <p:cNvPr id="350" name="Google Shape;350;p81"/>
          <p:cNvPicPr preferRelativeResize="0"/>
          <p:nvPr/>
        </p:nvPicPr>
        <p:blipFill>
          <a:blip r:embed="rId2">
            <a:alphaModFix/>
          </a:blip>
          <a:stretch>
            <a:fillRect/>
          </a:stretch>
        </p:blipFill>
        <p:spPr>
          <a:xfrm>
            <a:off x="5615102" y="2545002"/>
            <a:ext cx="961733" cy="923300"/>
          </a:xfrm>
          <a:prstGeom prst="rect">
            <a:avLst/>
          </a:prstGeom>
          <a:noFill/>
          <a:ln>
            <a:noFill/>
          </a:ln>
        </p:spPr>
      </p:pic>
      <p:sp>
        <p:nvSpPr>
          <p:cNvPr id="351" name="Google Shape;351;p81"/>
          <p:cNvSpPr txBox="1">
            <a:spLocks noGrp="1"/>
          </p:cNvSpPr>
          <p:nvPr>
            <p:ph type="title" idx="2"/>
          </p:nvPr>
        </p:nvSpPr>
        <p:spPr>
          <a:xfrm>
            <a:off x="2146500" y="4441500"/>
            <a:ext cx="7899200" cy="7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A6C8E"/>
              </a:buClr>
              <a:buSzPts val="2200"/>
              <a:buNone/>
              <a:defRPr sz="2933">
                <a:solidFill>
                  <a:srgbClr val="FA6C8E"/>
                </a:solidFill>
              </a:defRPr>
            </a:lvl1pPr>
            <a:lvl2pPr lvl="1" algn="ctr" rtl="0">
              <a:spcBef>
                <a:spcPts val="0"/>
              </a:spcBef>
              <a:spcAft>
                <a:spcPts val="0"/>
              </a:spcAft>
              <a:buClr>
                <a:srgbClr val="FA6C8E"/>
              </a:buClr>
              <a:buSzPts val="2200"/>
              <a:buNone/>
              <a:defRPr sz="2933">
                <a:solidFill>
                  <a:srgbClr val="FA6C8E"/>
                </a:solidFill>
              </a:defRPr>
            </a:lvl2pPr>
            <a:lvl3pPr lvl="2" algn="ctr" rtl="0">
              <a:spcBef>
                <a:spcPts val="0"/>
              </a:spcBef>
              <a:spcAft>
                <a:spcPts val="0"/>
              </a:spcAft>
              <a:buClr>
                <a:srgbClr val="FA6C8E"/>
              </a:buClr>
              <a:buSzPts val="2200"/>
              <a:buNone/>
              <a:defRPr sz="2933">
                <a:solidFill>
                  <a:srgbClr val="FA6C8E"/>
                </a:solidFill>
              </a:defRPr>
            </a:lvl3pPr>
            <a:lvl4pPr lvl="3" algn="ctr" rtl="0">
              <a:spcBef>
                <a:spcPts val="0"/>
              </a:spcBef>
              <a:spcAft>
                <a:spcPts val="0"/>
              </a:spcAft>
              <a:buClr>
                <a:srgbClr val="FA6C8E"/>
              </a:buClr>
              <a:buSzPts val="2200"/>
              <a:buNone/>
              <a:defRPr sz="2933">
                <a:solidFill>
                  <a:srgbClr val="FA6C8E"/>
                </a:solidFill>
              </a:defRPr>
            </a:lvl4pPr>
            <a:lvl5pPr lvl="4" algn="ctr" rtl="0">
              <a:spcBef>
                <a:spcPts val="0"/>
              </a:spcBef>
              <a:spcAft>
                <a:spcPts val="0"/>
              </a:spcAft>
              <a:buClr>
                <a:srgbClr val="FA6C8E"/>
              </a:buClr>
              <a:buSzPts val="2200"/>
              <a:buNone/>
              <a:defRPr sz="2933">
                <a:solidFill>
                  <a:srgbClr val="FA6C8E"/>
                </a:solidFill>
              </a:defRPr>
            </a:lvl5pPr>
            <a:lvl6pPr lvl="5" algn="ctr" rtl="0">
              <a:spcBef>
                <a:spcPts val="0"/>
              </a:spcBef>
              <a:spcAft>
                <a:spcPts val="0"/>
              </a:spcAft>
              <a:buClr>
                <a:srgbClr val="FA6C8E"/>
              </a:buClr>
              <a:buSzPts val="2200"/>
              <a:buNone/>
              <a:defRPr sz="2933">
                <a:solidFill>
                  <a:srgbClr val="FA6C8E"/>
                </a:solidFill>
              </a:defRPr>
            </a:lvl6pPr>
            <a:lvl7pPr lvl="6" algn="ctr" rtl="0">
              <a:spcBef>
                <a:spcPts val="0"/>
              </a:spcBef>
              <a:spcAft>
                <a:spcPts val="0"/>
              </a:spcAft>
              <a:buClr>
                <a:srgbClr val="FA6C8E"/>
              </a:buClr>
              <a:buSzPts val="2200"/>
              <a:buNone/>
              <a:defRPr sz="2933">
                <a:solidFill>
                  <a:srgbClr val="FA6C8E"/>
                </a:solidFill>
              </a:defRPr>
            </a:lvl7pPr>
            <a:lvl8pPr lvl="7" algn="ctr" rtl="0">
              <a:spcBef>
                <a:spcPts val="0"/>
              </a:spcBef>
              <a:spcAft>
                <a:spcPts val="0"/>
              </a:spcAft>
              <a:buClr>
                <a:srgbClr val="FA6C8E"/>
              </a:buClr>
              <a:buSzPts val="2200"/>
              <a:buNone/>
              <a:defRPr sz="2933">
                <a:solidFill>
                  <a:srgbClr val="FA6C8E"/>
                </a:solidFill>
              </a:defRPr>
            </a:lvl8pPr>
            <a:lvl9pPr lvl="8" algn="ctr" rtl="0">
              <a:spcBef>
                <a:spcPts val="0"/>
              </a:spcBef>
              <a:spcAft>
                <a:spcPts val="0"/>
              </a:spcAft>
              <a:buClr>
                <a:srgbClr val="FA6C8E"/>
              </a:buClr>
              <a:buSzPts val="2200"/>
              <a:buNone/>
              <a:defRPr sz="2933">
                <a:solidFill>
                  <a:srgbClr val="FA6C8E"/>
                </a:solidFill>
              </a:defRPr>
            </a:lvl9pPr>
          </a:lstStyle>
          <a:p>
            <a:endParaRPr/>
          </a:p>
        </p:txBody>
      </p:sp>
    </p:spTree>
    <p:extLst>
      <p:ext uri="{BB962C8B-B14F-4D97-AF65-F5344CB8AC3E}">
        <p14:creationId xmlns:p14="http://schemas.microsoft.com/office/powerpoint/2010/main" val="23977866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353"/>
        <p:cNvGrpSpPr/>
        <p:nvPr/>
      </p:nvGrpSpPr>
      <p:grpSpPr>
        <a:xfrm>
          <a:off x="0" y="0"/>
          <a:ext cx="0" cy="0"/>
          <a:chOff x="0" y="0"/>
          <a:chExt cx="0" cy="0"/>
        </a:xfrm>
      </p:grpSpPr>
      <p:sp>
        <p:nvSpPr>
          <p:cNvPr id="354" name="Google Shape;354;p83"/>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55" name="Google Shape;355;p83"/>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56" name="Google Shape;356;p8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408793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1 1">
  <p:cSld name="Title slide 1 1">
    <p:spTree>
      <p:nvGrpSpPr>
        <p:cNvPr id="1" name="Shape 357"/>
        <p:cNvGrpSpPr/>
        <p:nvPr/>
      </p:nvGrpSpPr>
      <p:grpSpPr>
        <a:xfrm>
          <a:off x="0" y="0"/>
          <a:ext cx="0" cy="0"/>
          <a:chOff x="0" y="0"/>
          <a:chExt cx="0" cy="0"/>
        </a:xfrm>
      </p:grpSpPr>
      <p:sp>
        <p:nvSpPr>
          <p:cNvPr id="358" name="Google Shape;358;p84"/>
          <p:cNvSpPr txBox="1">
            <a:spLocks noGrp="1"/>
          </p:cNvSpPr>
          <p:nvPr>
            <p:ph type="sldNum" idx="12"/>
          </p:nvPr>
        </p:nvSpPr>
        <p:spPr>
          <a:xfrm>
            <a:off x="111950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202189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359"/>
        <p:cNvGrpSpPr/>
        <p:nvPr/>
      </p:nvGrpSpPr>
      <p:grpSpPr>
        <a:xfrm>
          <a:off x="0" y="0"/>
          <a:ext cx="0" cy="0"/>
          <a:chOff x="0" y="0"/>
          <a:chExt cx="0" cy="0"/>
        </a:xfrm>
      </p:grpSpPr>
      <p:sp>
        <p:nvSpPr>
          <p:cNvPr id="360" name="Google Shape;360;p85"/>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61" name="Google Shape;361;p85"/>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62" name="Google Shape;362;p8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911414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slide 2 1">
  <p:cSld name="Title slide 2 1">
    <p:spTree>
      <p:nvGrpSpPr>
        <p:cNvPr id="1" name="Shape 363"/>
        <p:cNvGrpSpPr/>
        <p:nvPr/>
      </p:nvGrpSpPr>
      <p:grpSpPr>
        <a:xfrm>
          <a:off x="0" y="0"/>
          <a:ext cx="0" cy="0"/>
          <a:chOff x="0" y="0"/>
          <a:chExt cx="0" cy="0"/>
        </a:xfrm>
      </p:grpSpPr>
      <p:sp>
        <p:nvSpPr>
          <p:cNvPr id="364" name="Google Shape;364;p86"/>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65" name="Google Shape;365;p86"/>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66" name="Google Shape;366;p86"/>
          <p:cNvSpPr txBox="1"/>
          <p:nvPr/>
        </p:nvSpPr>
        <p:spPr>
          <a:xfrm>
            <a:off x="11195011" y="6217623"/>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067" b="1">
                <a:solidFill>
                  <a:srgbClr val="FFFFFF"/>
                </a:solidFill>
                <a:latin typeface="Poppins"/>
                <a:ea typeface="Poppins"/>
                <a:cs typeface="Poppins"/>
                <a:sym typeface="Poppins"/>
              </a:rPr>
              <a:pPr marL="0" lvl="0" indent="0" algn="r" rtl="0">
                <a:spcBef>
                  <a:spcPts val="0"/>
                </a:spcBef>
                <a:spcAft>
                  <a:spcPts val="0"/>
                </a:spcAft>
                <a:buNone/>
              </a:pPr>
              <a:t>‹#›</a:t>
            </a:fld>
            <a:endParaRPr sz="1067" b="1">
              <a:solidFill>
                <a:srgbClr val="FFFFFF"/>
              </a:solidFill>
              <a:latin typeface="Poppins"/>
              <a:ea typeface="Poppins"/>
              <a:cs typeface="Poppins"/>
              <a:sym typeface="Poppins"/>
            </a:endParaRPr>
          </a:p>
        </p:txBody>
      </p:sp>
    </p:spTree>
    <p:extLst>
      <p:ext uri="{BB962C8B-B14F-4D97-AF65-F5344CB8AC3E}">
        <p14:creationId xmlns:p14="http://schemas.microsoft.com/office/powerpoint/2010/main" val="296140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142B-6D17-3AE7-6812-E9E58DE460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AF0351-CA87-E434-7A86-389E0C8664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70038D-57DF-EDB3-1161-D6FAA6EAF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42E79-21DE-DB88-D98C-502D8446E6C7}"/>
              </a:ext>
            </a:extLst>
          </p:cNvPr>
          <p:cNvSpPr>
            <a:spLocks noGrp="1"/>
          </p:cNvSpPr>
          <p:nvPr>
            <p:ph type="dt" sz="half" idx="10"/>
          </p:nvPr>
        </p:nvSpPr>
        <p:spPr/>
        <p:txBody>
          <a:bodyPr/>
          <a:lstStyle/>
          <a:p>
            <a:fld id="{D29B3DC7-0E20-47CF-8B02-03307B8F50A2}" type="datetimeFigureOut">
              <a:rPr lang="en-GB" smtClean="0"/>
              <a:t>27/06/2025</a:t>
            </a:fld>
            <a:endParaRPr lang="en-GB"/>
          </a:p>
        </p:txBody>
      </p:sp>
      <p:sp>
        <p:nvSpPr>
          <p:cNvPr id="6" name="Footer Placeholder 5">
            <a:extLst>
              <a:ext uri="{FF2B5EF4-FFF2-40B4-BE49-F238E27FC236}">
                <a16:creationId xmlns:a16="http://schemas.microsoft.com/office/drawing/2014/main" id="{5745A494-7940-46E9-584F-AA7E59EB7A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B8637D-2D9B-B3C6-99EA-CBE566CE4BE2}"/>
              </a:ext>
            </a:extLst>
          </p:cNvPr>
          <p:cNvSpPr>
            <a:spLocks noGrp="1"/>
          </p:cNvSpPr>
          <p:nvPr>
            <p:ph type="sldNum" sz="quarter" idx="12"/>
          </p:nvPr>
        </p:nvSpPr>
        <p:spPr/>
        <p:txBody>
          <a:bodyPr/>
          <a:lstStyle/>
          <a:p>
            <a:fld id="{D084A647-C2C4-4C17-AF6B-2AB7B5E0FC2D}" type="slidenum">
              <a:rPr lang="en-GB" smtClean="0"/>
              <a:t>‹#›</a:t>
            </a:fld>
            <a:endParaRPr lang="en-GB"/>
          </a:p>
        </p:txBody>
      </p:sp>
    </p:spTree>
    <p:extLst>
      <p:ext uri="{BB962C8B-B14F-4D97-AF65-F5344CB8AC3E}">
        <p14:creationId xmlns:p14="http://schemas.microsoft.com/office/powerpoint/2010/main" val="5716788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367"/>
        <p:cNvGrpSpPr/>
        <p:nvPr/>
      </p:nvGrpSpPr>
      <p:grpSpPr>
        <a:xfrm>
          <a:off x="0" y="0"/>
          <a:ext cx="0" cy="0"/>
          <a:chOff x="0" y="0"/>
          <a:chExt cx="0" cy="0"/>
        </a:xfrm>
      </p:grpSpPr>
      <p:sp>
        <p:nvSpPr>
          <p:cNvPr id="368" name="Google Shape;368;p87"/>
          <p:cNvSpPr txBox="1">
            <a:spLocks noGrp="1"/>
          </p:cNvSpPr>
          <p:nvPr>
            <p:ph type="ftr" idx="11"/>
          </p:nvPr>
        </p:nvSpPr>
        <p:spPr>
          <a:xfrm>
            <a:off x="4145280" y="6377940"/>
            <a:ext cx="3901200" cy="123111"/>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600"/>
              <a:buNone/>
              <a:defRPr sz="800">
                <a:solidFill>
                  <a:srgbClr val="888888"/>
                </a:solidFill>
              </a:defRPr>
            </a:lvl1pPr>
            <a:lvl2pPr lvl="1" algn="l" rtl="0">
              <a:spcBef>
                <a:spcPts val="0"/>
              </a:spcBef>
              <a:spcAft>
                <a:spcPts val="0"/>
              </a:spcAft>
              <a:buSzPts val="600"/>
              <a:buNone/>
              <a:defRPr sz="800"/>
            </a:lvl2pPr>
            <a:lvl3pPr lvl="2" algn="l" rtl="0">
              <a:spcBef>
                <a:spcPts val="0"/>
              </a:spcBef>
              <a:spcAft>
                <a:spcPts val="0"/>
              </a:spcAft>
              <a:buSzPts val="600"/>
              <a:buNone/>
              <a:defRPr sz="800"/>
            </a:lvl3pPr>
            <a:lvl4pPr lvl="3" algn="l" rtl="0">
              <a:spcBef>
                <a:spcPts val="0"/>
              </a:spcBef>
              <a:spcAft>
                <a:spcPts val="0"/>
              </a:spcAft>
              <a:buSzPts val="600"/>
              <a:buNone/>
              <a:defRPr sz="800"/>
            </a:lvl4pPr>
            <a:lvl5pPr lvl="4" algn="l" rtl="0">
              <a:spcBef>
                <a:spcPts val="0"/>
              </a:spcBef>
              <a:spcAft>
                <a:spcPts val="0"/>
              </a:spcAft>
              <a:buSzPts val="600"/>
              <a:buNone/>
              <a:defRPr sz="800"/>
            </a:lvl5pPr>
            <a:lvl6pPr lvl="5" algn="l" rtl="0">
              <a:spcBef>
                <a:spcPts val="0"/>
              </a:spcBef>
              <a:spcAft>
                <a:spcPts val="0"/>
              </a:spcAft>
              <a:buSzPts val="600"/>
              <a:buNone/>
              <a:defRPr sz="800"/>
            </a:lvl6pPr>
            <a:lvl7pPr lvl="6" algn="l" rtl="0">
              <a:spcBef>
                <a:spcPts val="0"/>
              </a:spcBef>
              <a:spcAft>
                <a:spcPts val="0"/>
              </a:spcAft>
              <a:buSzPts val="600"/>
              <a:buNone/>
              <a:defRPr sz="800"/>
            </a:lvl7pPr>
            <a:lvl8pPr lvl="7" algn="l" rtl="0">
              <a:spcBef>
                <a:spcPts val="0"/>
              </a:spcBef>
              <a:spcAft>
                <a:spcPts val="0"/>
              </a:spcAft>
              <a:buSzPts val="600"/>
              <a:buNone/>
              <a:defRPr sz="800"/>
            </a:lvl8pPr>
            <a:lvl9pPr lvl="8" algn="l" rtl="0">
              <a:spcBef>
                <a:spcPts val="0"/>
              </a:spcBef>
              <a:spcAft>
                <a:spcPts val="0"/>
              </a:spcAft>
              <a:buSzPts val="600"/>
              <a:buNone/>
              <a:defRPr sz="800"/>
            </a:lvl9pPr>
          </a:lstStyle>
          <a:p>
            <a:endParaRPr/>
          </a:p>
        </p:txBody>
      </p:sp>
      <p:sp>
        <p:nvSpPr>
          <p:cNvPr id="369" name="Google Shape;369;p87"/>
          <p:cNvSpPr txBox="1">
            <a:spLocks noGrp="1"/>
          </p:cNvSpPr>
          <p:nvPr>
            <p:ph type="dt" idx="10"/>
          </p:nvPr>
        </p:nvSpPr>
        <p:spPr>
          <a:xfrm>
            <a:off x="609600" y="6377940"/>
            <a:ext cx="2804000" cy="123111"/>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800">
                <a:solidFill>
                  <a:srgbClr val="888888"/>
                </a:solidFill>
              </a:defRPr>
            </a:lvl1pPr>
            <a:lvl2pPr lvl="1" algn="l" rtl="0">
              <a:spcBef>
                <a:spcPts val="0"/>
              </a:spcBef>
              <a:spcAft>
                <a:spcPts val="0"/>
              </a:spcAft>
              <a:buSzPts val="600"/>
              <a:buNone/>
              <a:defRPr sz="800"/>
            </a:lvl2pPr>
            <a:lvl3pPr lvl="2" algn="l" rtl="0">
              <a:spcBef>
                <a:spcPts val="0"/>
              </a:spcBef>
              <a:spcAft>
                <a:spcPts val="0"/>
              </a:spcAft>
              <a:buSzPts val="600"/>
              <a:buNone/>
              <a:defRPr sz="800"/>
            </a:lvl3pPr>
            <a:lvl4pPr lvl="3" algn="l" rtl="0">
              <a:spcBef>
                <a:spcPts val="0"/>
              </a:spcBef>
              <a:spcAft>
                <a:spcPts val="0"/>
              </a:spcAft>
              <a:buSzPts val="600"/>
              <a:buNone/>
              <a:defRPr sz="800"/>
            </a:lvl4pPr>
            <a:lvl5pPr lvl="4" algn="l" rtl="0">
              <a:spcBef>
                <a:spcPts val="0"/>
              </a:spcBef>
              <a:spcAft>
                <a:spcPts val="0"/>
              </a:spcAft>
              <a:buSzPts val="600"/>
              <a:buNone/>
              <a:defRPr sz="800"/>
            </a:lvl5pPr>
            <a:lvl6pPr lvl="5" algn="l" rtl="0">
              <a:spcBef>
                <a:spcPts val="0"/>
              </a:spcBef>
              <a:spcAft>
                <a:spcPts val="0"/>
              </a:spcAft>
              <a:buSzPts val="600"/>
              <a:buNone/>
              <a:defRPr sz="800"/>
            </a:lvl6pPr>
            <a:lvl7pPr lvl="6" algn="l" rtl="0">
              <a:spcBef>
                <a:spcPts val="0"/>
              </a:spcBef>
              <a:spcAft>
                <a:spcPts val="0"/>
              </a:spcAft>
              <a:buSzPts val="600"/>
              <a:buNone/>
              <a:defRPr sz="800"/>
            </a:lvl7pPr>
            <a:lvl8pPr lvl="7" algn="l" rtl="0">
              <a:spcBef>
                <a:spcPts val="0"/>
              </a:spcBef>
              <a:spcAft>
                <a:spcPts val="0"/>
              </a:spcAft>
              <a:buSzPts val="600"/>
              <a:buNone/>
              <a:defRPr sz="800"/>
            </a:lvl8pPr>
            <a:lvl9pPr lvl="8" algn="l" rtl="0">
              <a:spcBef>
                <a:spcPts val="0"/>
              </a:spcBef>
              <a:spcAft>
                <a:spcPts val="0"/>
              </a:spcAft>
              <a:buSzPts val="600"/>
              <a:buNone/>
              <a:defRPr sz="800"/>
            </a:lvl9pPr>
          </a:lstStyle>
          <a:p>
            <a:endParaRPr/>
          </a:p>
        </p:txBody>
      </p:sp>
      <p:sp>
        <p:nvSpPr>
          <p:cNvPr id="370" name="Google Shape;370;p87"/>
          <p:cNvSpPr txBox="1">
            <a:spLocks noGrp="1"/>
          </p:cNvSpPr>
          <p:nvPr>
            <p:ph type="sldNum" idx="12"/>
          </p:nvPr>
        </p:nvSpPr>
        <p:spPr>
          <a:xfrm>
            <a:off x="8778240" y="6377941"/>
            <a:ext cx="2804000" cy="276999"/>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fld id="{00000000-1234-1234-1234-123412341234}" type="slidenum">
              <a:rPr lang="en" smtClean="0"/>
              <a:pPr/>
              <a:t>‹#›</a:t>
            </a:fld>
            <a:endParaRPr lang="en">
              <a:solidFill>
                <a:srgbClr val="000000"/>
              </a:solidFill>
            </a:endParaRPr>
          </a:p>
        </p:txBody>
      </p:sp>
    </p:spTree>
    <p:extLst>
      <p:ext uri="{BB962C8B-B14F-4D97-AF65-F5344CB8AC3E}">
        <p14:creationId xmlns:p14="http://schemas.microsoft.com/office/powerpoint/2010/main" val="11862691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slide 2 2">
  <p:cSld name="Title slide 2 2">
    <p:spTree>
      <p:nvGrpSpPr>
        <p:cNvPr id="1" name="Shape 371"/>
        <p:cNvGrpSpPr/>
        <p:nvPr/>
      </p:nvGrpSpPr>
      <p:grpSpPr>
        <a:xfrm>
          <a:off x="0" y="0"/>
          <a:ext cx="0" cy="0"/>
          <a:chOff x="0" y="0"/>
          <a:chExt cx="0" cy="0"/>
        </a:xfrm>
      </p:grpSpPr>
      <p:sp>
        <p:nvSpPr>
          <p:cNvPr id="372" name="Google Shape;372;p88"/>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73" name="Google Shape;373;p88"/>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74" name="Google Shape;374;p88"/>
          <p:cNvSpPr txBox="1"/>
          <p:nvPr/>
        </p:nvSpPr>
        <p:spPr>
          <a:xfrm>
            <a:off x="11195011" y="6217623"/>
            <a:ext cx="731600" cy="5248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067" b="1">
                <a:solidFill>
                  <a:srgbClr val="FFFFFF"/>
                </a:solidFill>
                <a:latin typeface="Poppins"/>
                <a:ea typeface="Poppins"/>
                <a:cs typeface="Poppins"/>
                <a:sym typeface="Poppins"/>
              </a:rPr>
              <a:pPr marL="0" lvl="0" indent="0" algn="r" rtl="0">
                <a:spcBef>
                  <a:spcPts val="0"/>
                </a:spcBef>
                <a:spcAft>
                  <a:spcPts val="0"/>
                </a:spcAft>
                <a:buNone/>
              </a:pPr>
              <a:t>‹#›</a:t>
            </a:fld>
            <a:endParaRPr sz="1067" b="1">
              <a:solidFill>
                <a:srgbClr val="FFFFFF"/>
              </a:solidFill>
              <a:latin typeface="Poppins"/>
              <a:ea typeface="Poppins"/>
              <a:cs typeface="Poppins"/>
              <a:sym typeface="Poppins"/>
            </a:endParaRPr>
          </a:p>
        </p:txBody>
      </p:sp>
    </p:spTree>
    <p:extLst>
      <p:ext uri="{BB962C8B-B14F-4D97-AF65-F5344CB8AC3E}">
        <p14:creationId xmlns:p14="http://schemas.microsoft.com/office/powerpoint/2010/main" val="255712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C888-D89D-AD95-455F-12E8EE66B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A420F7-999D-F8A8-DE9C-AD50301FBD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9457E2-557A-B785-9BAD-502F95779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99EBA1-FBD5-8119-D49C-C36B8A987F67}"/>
              </a:ext>
            </a:extLst>
          </p:cNvPr>
          <p:cNvSpPr>
            <a:spLocks noGrp="1"/>
          </p:cNvSpPr>
          <p:nvPr>
            <p:ph type="dt" sz="half" idx="10"/>
          </p:nvPr>
        </p:nvSpPr>
        <p:spPr/>
        <p:txBody>
          <a:bodyPr/>
          <a:lstStyle/>
          <a:p>
            <a:fld id="{D29B3DC7-0E20-47CF-8B02-03307B8F50A2}" type="datetimeFigureOut">
              <a:rPr lang="en-GB" smtClean="0"/>
              <a:t>27/06/2025</a:t>
            </a:fld>
            <a:endParaRPr lang="en-GB"/>
          </a:p>
        </p:txBody>
      </p:sp>
      <p:sp>
        <p:nvSpPr>
          <p:cNvPr id="6" name="Footer Placeholder 5">
            <a:extLst>
              <a:ext uri="{FF2B5EF4-FFF2-40B4-BE49-F238E27FC236}">
                <a16:creationId xmlns:a16="http://schemas.microsoft.com/office/drawing/2014/main" id="{215AA3F7-0746-DC1D-6579-4D5AEAB3AE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6DBE84-E2C3-54C8-B946-EAA3256A1717}"/>
              </a:ext>
            </a:extLst>
          </p:cNvPr>
          <p:cNvSpPr>
            <a:spLocks noGrp="1"/>
          </p:cNvSpPr>
          <p:nvPr>
            <p:ph type="sldNum" sz="quarter" idx="12"/>
          </p:nvPr>
        </p:nvSpPr>
        <p:spPr/>
        <p:txBody>
          <a:bodyPr/>
          <a:lstStyle/>
          <a:p>
            <a:fld id="{D084A647-C2C4-4C17-AF6B-2AB7B5E0FC2D}" type="slidenum">
              <a:rPr lang="en-GB" smtClean="0"/>
              <a:t>‹#›</a:t>
            </a:fld>
            <a:endParaRPr lang="en-GB"/>
          </a:p>
        </p:txBody>
      </p:sp>
    </p:spTree>
    <p:extLst>
      <p:ext uri="{BB962C8B-B14F-4D97-AF65-F5344CB8AC3E}">
        <p14:creationId xmlns:p14="http://schemas.microsoft.com/office/powerpoint/2010/main" val="357161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theme" Target="../theme/theme5.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8E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98F32B-04CB-FF20-D390-83FBB61E33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FFA4B1-9320-6F5E-A9D2-3EF703ADCB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BE0C37-BCE7-741A-E2D5-F171FB9DE2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B3DC7-0E20-47CF-8B02-03307B8F50A2}" type="datetimeFigureOut">
              <a:rPr lang="en-GB" smtClean="0"/>
              <a:t>27/06/2025</a:t>
            </a:fld>
            <a:endParaRPr lang="en-GB"/>
          </a:p>
        </p:txBody>
      </p:sp>
      <p:sp>
        <p:nvSpPr>
          <p:cNvPr id="5" name="Footer Placeholder 4">
            <a:extLst>
              <a:ext uri="{FF2B5EF4-FFF2-40B4-BE49-F238E27FC236}">
                <a16:creationId xmlns:a16="http://schemas.microsoft.com/office/drawing/2014/main" id="{52475167-0201-4307-89AD-B520B543D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27DD781-3C01-6EFE-2202-467D827159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4A647-C2C4-4C17-AF6B-2AB7B5E0FC2D}" type="slidenum">
              <a:rPr lang="en-GB" smtClean="0"/>
              <a:t>‹#›</a:t>
            </a:fld>
            <a:endParaRPr lang="en-GB"/>
          </a:p>
        </p:txBody>
      </p:sp>
    </p:spTree>
    <p:extLst>
      <p:ext uri="{BB962C8B-B14F-4D97-AF65-F5344CB8AC3E}">
        <p14:creationId xmlns:p14="http://schemas.microsoft.com/office/powerpoint/2010/main" val="3417630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4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83" name="Google Shape;183;p4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84" name="Google Shape;184;p4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604048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6161F"/>
        </a:solidFill>
        <a:effectLst/>
      </p:bgPr>
    </p:bg>
    <p:spTree>
      <p:nvGrpSpPr>
        <p:cNvPr id="1" name="Shape 111"/>
        <p:cNvGrpSpPr/>
        <p:nvPr/>
      </p:nvGrpSpPr>
      <p:grpSpPr>
        <a:xfrm>
          <a:off x="0" y="0"/>
          <a:ext cx="0" cy="0"/>
          <a:chOff x="0" y="0"/>
          <a:chExt cx="0" cy="0"/>
        </a:xfrm>
      </p:grpSpPr>
      <p:sp>
        <p:nvSpPr>
          <p:cNvPr id="112" name="Google Shape;112;p31"/>
          <p:cNvSpPr txBox="1">
            <a:spLocks noGrp="1"/>
          </p:cNvSpPr>
          <p:nvPr>
            <p:ph type="title"/>
          </p:nvPr>
        </p:nvSpPr>
        <p:spPr>
          <a:xfrm>
            <a:off x="762000" y="647233"/>
            <a:ext cx="10752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AFAFA"/>
              </a:buClr>
              <a:buSzPts val="2800"/>
              <a:buFont typeface="Poppins SemiBold"/>
              <a:buNone/>
              <a:defRPr sz="2800">
                <a:solidFill>
                  <a:srgbClr val="FAFAFA"/>
                </a:solidFill>
                <a:latin typeface="Poppins SemiBold"/>
                <a:ea typeface="Poppins SemiBold"/>
                <a:cs typeface="Poppins SemiBold"/>
                <a:sym typeface="Poppins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extLst>
      <p:ext uri="{BB962C8B-B14F-4D97-AF65-F5344CB8AC3E}">
        <p14:creationId xmlns:p14="http://schemas.microsoft.com/office/powerpoint/2010/main" val="152511228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360">
          <p15:clr>
            <a:srgbClr val="EA4335"/>
          </p15:clr>
        </p15:guide>
        <p15:guide id="4" orient="horz" pos="576">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1816649"/>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16161F"/>
        </a:solidFill>
        <a:effectLst/>
      </p:bgPr>
    </p:bg>
    <p:spTree>
      <p:nvGrpSpPr>
        <p:cNvPr id="1" name="Shape 233"/>
        <p:cNvGrpSpPr/>
        <p:nvPr/>
      </p:nvGrpSpPr>
      <p:grpSpPr>
        <a:xfrm>
          <a:off x="0" y="0"/>
          <a:ext cx="0" cy="0"/>
          <a:chOff x="0" y="0"/>
          <a:chExt cx="0" cy="0"/>
        </a:xfrm>
      </p:grpSpPr>
      <p:sp>
        <p:nvSpPr>
          <p:cNvPr id="234" name="Google Shape;234;p64"/>
          <p:cNvSpPr txBox="1">
            <a:spLocks noGrp="1"/>
          </p:cNvSpPr>
          <p:nvPr>
            <p:ph type="title"/>
          </p:nvPr>
        </p:nvSpPr>
        <p:spPr>
          <a:xfrm>
            <a:off x="762000" y="647233"/>
            <a:ext cx="10752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AFAFA"/>
              </a:buClr>
              <a:buSzPts val="2800"/>
              <a:buFont typeface="Poppins SemiBold"/>
              <a:buNone/>
              <a:defRPr sz="2800">
                <a:solidFill>
                  <a:srgbClr val="FAFAFA"/>
                </a:solidFill>
                <a:latin typeface="Poppins SemiBold"/>
                <a:ea typeface="Poppins SemiBold"/>
                <a:cs typeface="Poppins SemiBold"/>
                <a:sym typeface="Poppins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35" name="Google Shape;235;p6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1pPr>
            <a:lvl2pPr marL="914400" lvl="1" indent="-2921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2pPr>
            <a:lvl3pPr marL="1371600" lvl="2" indent="-2921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3pPr>
            <a:lvl4pPr marL="1828800" lvl="3" indent="-2921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4pPr>
            <a:lvl5pPr marL="2286000" lvl="4" indent="-2921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5pPr>
            <a:lvl6pPr marL="2743200" lvl="5" indent="-2921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6pPr>
            <a:lvl7pPr marL="3200400" lvl="6" indent="-2921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7pPr>
            <a:lvl8pPr marL="3657600" lvl="7" indent="-2921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8pPr>
            <a:lvl9pPr marL="4114800" lvl="8" indent="-2921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1889516072"/>
      </p:ext>
    </p:extLst>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2" r:id="rId18"/>
    <p:sldLayoutId id="2147483743" r:id="rId19"/>
    <p:sldLayoutId id="2147483744" r:id="rId20"/>
    <p:sldLayoutId id="2147483745" r:id="rId21"/>
    <p:sldLayoutId id="2147483746" r:id="rId22"/>
    <p:sldLayoutId id="214748374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360">
          <p15:clr>
            <a:srgbClr val="EA4335"/>
          </p15:clr>
        </p15:guide>
        <p15:guide id="4" orient="horz" pos="576">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hallamstudentsunion.com/opportunities/societies/porta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mailto:activitiesadmin@shu.ac.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activitiesadmin@shu.ac.uk"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3E_DCEDB69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s://www.hallamstudentsunion.com/opportunities/societies/portal/events/taster/"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s://promoters.native.fm/dashboard"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2.x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2.xml"/><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3.xml"/><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3.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microsoft.com/office/2018/10/relationships/comments" Target="../comments/modernComment_111_A85C9F8F.xm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18/10/relationships/comments" Target="../comments/modernComment_10C_6A72F388.xm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microsoft.com/office/2018/10/relationships/comments" Target="../comments/modernComment_112_3E64E8C6.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hyperlink" Target="https://forms.office.com/Pages/ResponsePage.aspx?id=ofZoiROsL0e4mfcxbkOfQzjg90RD-w5PluM_Ex_Q5tJUM0lGOUpKN0E5VDg1UkRIOVVDQTcyWktXOS4u" TargetMode="External"/><Relationship Id="rId4" Type="http://schemas.openxmlformats.org/officeDocument/2006/relationships/hyperlink" Target="https://events.hallamstudentsunion.com/event/societies-and-sports-fair-stall-sign-up/228137" TargetMode="External"/></Relationships>
</file>

<file path=ppt/slides/_rels/slide59.xml.rels><?xml version="1.0" encoding="UTF-8" standalone="yes"?>
<Relationships xmlns="http://schemas.openxmlformats.org/package/2006/relationships"><Relationship Id="rId3" Type="http://schemas.microsoft.com/office/2018/10/relationships/comments" Target="../comments/modernComment_10D_5817DAC0.xm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0E1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4A904F-0062-B96D-9403-5A0B9CDB7202}"/>
              </a:ext>
            </a:extLst>
          </p:cNvPr>
          <p:cNvPicPr>
            <a:picLocks noChangeAspect="1"/>
          </p:cNvPicPr>
          <p:nvPr/>
        </p:nvPicPr>
        <p:blipFill>
          <a:blip r:embed="rId2"/>
          <a:srcRect/>
          <a:stretch/>
        </p:blipFill>
        <p:spPr>
          <a:xfrm>
            <a:off x="370115" y="6095672"/>
            <a:ext cx="1276678" cy="575781"/>
          </a:xfrm>
          <a:prstGeom prst="rect">
            <a:avLst/>
          </a:prstGeom>
        </p:spPr>
      </p:pic>
      <p:cxnSp>
        <p:nvCxnSpPr>
          <p:cNvPr id="6" name="Straight Connector 5">
            <a:extLst>
              <a:ext uri="{FF2B5EF4-FFF2-40B4-BE49-F238E27FC236}">
                <a16:creationId xmlns:a16="http://schemas.microsoft.com/office/drawing/2014/main" id="{BD20EF3A-0941-CD08-0BC9-2BA731EC771E}"/>
              </a:ext>
            </a:extLst>
          </p:cNvPr>
          <p:cNvCxnSpPr/>
          <p:nvPr/>
        </p:nvCxnSpPr>
        <p:spPr>
          <a:xfrm>
            <a:off x="508000" y="6023429"/>
            <a:ext cx="10994571" cy="0"/>
          </a:xfrm>
          <a:prstGeom prst="line">
            <a:avLst/>
          </a:prstGeom>
          <a:ln w="12700">
            <a:solidFill>
              <a:srgbClr val="F0E8E0"/>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609C4AC3-15D4-8F9F-9046-2D6F93CE8EFB}"/>
              </a:ext>
            </a:extLst>
          </p:cNvPr>
          <p:cNvSpPr txBox="1"/>
          <p:nvPr/>
        </p:nvSpPr>
        <p:spPr>
          <a:xfrm>
            <a:off x="6698255" y="6226121"/>
            <a:ext cx="2634955" cy="307776"/>
          </a:xfrm>
          <a:prstGeom prst="rect">
            <a:avLst/>
          </a:prstGeom>
          <a:noFill/>
        </p:spPr>
        <p:txBody>
          <a:bodyPr wrap="square" rtlCol="0">
            <a:spAutoFit/>
          </a:bodyPr>
          <a:lstStyle/>
          <a:p>
            <a:r>
              <a:rPr lang="en-US" sz="1400">
                <a:solidFill>
                  <a:srgbClr val="F0E8E0"/>
                </a:solidFill>
                <a:latin typeface="Work Sans" pitchFamily="2" charset="0"/>
              </a:rPr>
              <a:t>hallamstudentsunion.com</a:t>
            </a:r>
          </a:p>
        </p:txBody>
      </p:sp>
      <p:sp>
        <p:nvSpPr>
          <p:cNvPr id="8" name="TextBox 7">
            <a:extLst>
              <a:ext uri="{FF2B5EF4-FFF2-40B4-BE49-F238E27FC236}">
                <a16:creationId xmlns:a16="http://schemas.microsoft.com/office/drawing/2014/main" id="{5269897D-E121-15B8-AF28-8622351F8DC7}"/>
              </a:ext>
            </a:extLst>
          </p:cNvPr>
          <p:cNvSpPr txBox="1"/>
          <p:nvPr/>
        </p:nvSpPr>
        <p:spPr>
          <a:xfrm>
            <a:off x="9486920" y="6226120"/>
            <a:ext cx="2334965" cy="307777"/>
          </a:xfrm>
          <a:prstGeom prst="rect">
            <a:avLst/>
          </a:prstGeom>
          <a:noFill/>
        </p:spPr>
        <p:txBody>
          <a:bodyPr wrap="square" rtlCol="0">
            <a:spAutoFit/>
          </a:bodyPr>
          <a:lstStyle/>
          <a:p>
            <a:r>
              <a:rPr lang="en-US" sz="1400">
                <a:solidFill>
                  <a:srgbClr val="F0E8E0"/>
                </a:solidFill>
                <a:latin typeface="Work Sans" pitchFamily="2" charset="0"/>
              </a:rPr>
              <a:t>@hallamsu_societies</a:t>
            </a:r>
          </a:p>
        </p:txBody>
      </p:sp>
      <p:sp>
        <p:nvSpPr>
          <p:cNvPr id="10" name="TextBox 9">
            <a:extLst>
              <a:ext uri="{FF2B5EF4-FFF2-40B4-BE49-F238E27FC236}">
                <a16:creationId xmlns:a16="http://schemas.microsoft.com/office/drawing/2014/main" id="{2526B090-E128-B6EB-58CA-12D092B0ACED}"/>
              </a:ext>
            </a:extLst>
          </p:cNvPr>
          <p:cNvSpPr txBox="1"/>
          <p:nvPr/>
        </p:nvSpPr>
        <p:spPr>
          <a:xfrm>
            <a:off x="2134884" y="1770544"/>
            <a:ext cx="7922232" cy="1323439"/>
          </a:xfrm>
          <a:prstGeom prst="rect">
            <a:avLst/>
          </a:prstGeom>
          <a:noFill/>
        </p:spPr>
        <p:txBody>
          <a:bodyPr wrap="square">
            <a:spAutoFit/>
          </a:bodyPr>
          <a:lstStyle/>
          <a:p>
            <a:pPr algn="ctr"/>
            <a:r>
              <a:rPr lang="en-GB" sz="4000" b="1">
                <a:solidFill>
                  <a:schemeClr val="bg1"/>
                </a:solidFill>
                <a:latin typeface="Work Sans" pitchFamily="2" charset="0"/>
              </a:rPr>
              <a:t>Welcome to </a:t>
            </a:r>
          </a:p>
          <a:p>
            <a:pPr algn="ctr"/>
            <a:r>
              <a:rPr lang="en-GB" sz="4000" b="1">
                <a:solidFill>
                  <a:schemeClr val="bg1"/>
                </a:solidFill>
                <a:latin typeface="Work Sans" pitchFamily="2" charset="0"/>
              </a:rPr>
              <a:t>Committee Training 2024!</a:t>
            </a:r>
            <a:endParaRPr lang="en-GB" sz="4000" i="1">
              <a:solidFill>
                <a:schemeClr val="bg1"/>
              </a:solidFill>
              <a:latin typeface="Work Sans" pitchFamily="2" charset="0"/>
            </a:endParaRPr>
          </a:p>
        </p:txBody>
      </p:sp>
    </p:spTree>
    <p:extLst>
      <p:ext uri="{BB962C8B-B14F-4D97-AF65-F5344CB8AC3E}">
        <p14:creationId xmlns:p14="http://schemas.microsoft.com/office/powerpoint/2010/main" val="2565606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E81732-BB02-6102-90CF-5CA2B1EB10F9}"/>
              </a:ext>
            </a:extLst>
          </p:cNvPr>
          <p:cNvSpPr/>
          <p:nvPr/>
        </p:nvSpPr>
        <p:spPr>
          <a:xfrm>
            <a:off x="-12000" y="-9076"/>
            <a:ext cx="6167438" cy="6858000"/>
          </a:xfrm>
          <a:prstGeom prst="rect">
            <a:avLst/>
          </a:prstGeom>
          <a:solidFill>
            <a:srgbClr val="F0E8E0"/>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latin typeface="Work Sans" pitchFamily="2" charset="0"/>
            </a:endParaRPr>
          </a:p>
        </p:txBody>
      </p:sp>
      <p:pic>
        <p:nvPicPr>
          <p:cNvPr id="14" name="Picture 13" descr="A group of women dancing on a stage&#10;&#10;Description automatically generated">
            <a:extLst>
              <a:ext uri="{FF2B5EF4-FFF2-40B4-BE49-F238E27FC236}">
                <a16:creationId xmlns:a16="http://schemas.microsoft.com/office/drawing/2014/main" id="{F10E5497-DFD3-F79A-C081-A5FED645E196}"/>
              </a:ext>
            </a:extLst>
          </p:cNvPr>
          <p:cNvPicPr>
            <a:picLocks noChangeAspect="1"/>
          </p:cNvPicPr>
          <p:nvPr/>
        </p:nvPicPr>
        <p:blipFill>
          <a:blip r:embed="rId3"/>
          <a:srcRect l="20693" r="20693"/>
          <a:stretch/>
        </p:blipFill>
        <p:spPr>
          <a:xfrm>
            <a:off x="6155438" y="-9076"/>
            <a:ext cx="6036562" cy="6867076"/>
          </a:xfrm>
          <a:prstGeom prst="rect">
            <a:avLst/>
          </a:prstGeom>
        </p:spPr>
      </p:pic>
      <p:pic>
        <p:nvPicPr>
          <p:cNvPr id="5" name="Picture 4">
            <a:extLst>
              <a:ext uri="{FF2B5EF4-FFF2-40B4-BE49-F238E27FC236}">
                <a16:creationId xmlns:a16="http://schemas.microsoft.com/office/drawing/2014/main" id="{46820385-89B3-3087-B289-5B6ABF7D3E1A}"/>
              </a:ext>
            </a:extLst>
          </p:cNvPr>
          <p:cNvPicPr>
            <a:picLocks noChangeAspect="1"/>
          </p:cNvPicPr>
          <p:nvPr/>
        </p:nvPicPr>
        <p:blipFill>
          <a:blip r:embed="rId4"/>
          <a:srcRect/>
          <a:stretch/>
        </p:blipFill>
        <p:spPr>
          <a:xfrm>
            <a:off x="358115" y="6086596"/>
            <a:ext cx="1276678" cy="575782"/>
          </a:xfrm>
          <a:prstGeom prst="rect">
            <a:avLst/>
          </a:prstGeom>
        </p:spPr>
      </p:pic>
      <p:cxnSp>
        <p:nvCxnSpPr>
          <p:cNvPr id="6" name="Straight Connector 5">
            <a:extLst>
              <a:ext uri="{FF2B5EF4-FFF2-40B4-BE49-F238E27FC236}">
                <a16:creationId xmlns:a16="http://schemas.microsoft.com/office/drawing/2014/main" id="{9426FB75-3C0E-399B-C53A-EAE24D6F5ECF}"/>
              </a:ext>
            </a:extLst>
          </p:cNvPr>
          <p:cNvCxnSpPr>
            <a:cxnSpLocks/>
          </p:cNvCxnSpPr>
          <p:nvPr/>
        </p:nvCxnSpPr>
        <p:spPr>
          <a:xfrm>
            <a:off x="459714" y="6014353"/>
            <a:ext cx="5189784"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C9BEB986-1806-61D1-DEBF-F92097D58E03}"/>
              </a:ext>
            </a:extLst>
          </p:cNvPr>
          <p:cNvSpPr txBox="1"/>
          <p:nvPr/>
        </p:nvSpPr>
        <p:spPr>
          <a:xfrm>
            <a:off x="1743076" y="6217043"/>
            <a:ext cx="2591376" cy="307777"/>
          </a:xfrm>
          <a:prstGeom prst="rect">
            <a:avLst/>
          </a:prstGeom>
          <a:noFill/>
        </p:spPr>
        <p:txBody>
          <a:bodyPr wrap="square" lIns="91440" tIns="45720" rIns="91440" bIns="45720" rtlCol="0" anchor="t">
            <a:spAutoFit/>
          </a:bodyPr>
          <a:lstStyle/>
          <a:p>
            <a:r>
              <a:rPr lang="en-US" sz="1400">
                <a:solidFill>
                  <a:srgbClr val="0D0D1D"/>
                </a:solidFill>
                <a:latin typeface="Work Sans" pitchFamily="2" charset="0"/>
              </a:rPr>
              <a:t>hallamstudentsunion.com </a:t>
            </a:r>
          </a:p>
        </p:txBody>
      </p:sp>
      <p:sp>
        <p:nvSpPr>
          <p:cNvPr id="8" name="TextBox 7">
            <a:extLst>
              <a:ext uri="{FF2B5EF4-FFF2-40B4-BE49-F238E27FC236}">
                <a16:creationId xmlns:a16="http://schemas.microsoft.com/office/drawing/2014/main" id="{6E5FA1BE-0445-B12D-8706-1626EF95AE78}"/>
              </a:ext>
            </a:extLst>
          </p:cNvPr>
          <p:cNvSpPr txBox="1"/>
          <p:nvPr/>
        </p:nvSpPr>
        <p:spPr>
          <a:xfrm>
            <a:off x="4487432" y="6217043"/>
            <a:ext cx="1276678" cy="307777"/>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9" name="TextBox 8">
            <a:extLst>
              <a:ext uri="{FF2B5EF4-FFF2-40B4-BE49-F238E27FC236}">
                <a16:creationId xmlns:a16="http://schemas.microsoft.com/office/drawing/2014/main" id="{303A26B5-B997-38AC-4307-39170354B08A}"/>
              </a:ext>
            </a:extLst>
          </p:cNvPr>
          <p:cNvSpPr txBox="1"/>
          <p:nvPr/>
        </p:nvSpPr>
        <p:spPr>
          <a:xfrm>
            <a:off x="281050" y="1118825"/>
            <a:ext cx="5189784" cy="5016758"/>
          </a:xfrm>
          <a:prstGeom prst="rect">
            <a:avLst/>
          </a:prstGeom>
          <a:noFill/>
        </p:spPr>
        <p:txBody>
          <a:bodyPr wrap="square" lIns="91440" tIns="45720" rIns="91440" bIns="45720" rtlCol="0" anchor="t">
            <a:spAutoFit/>
          </a:bodyPr>
          <a:lstStyle/>
          <a:p>
            <a:pPr algn="ctr"/>
            <a:r>
              <a:rPr lang="en-GB" sz="2400" kern="100">
                <a:latin typeface="Work Sans" pitchFamily="2" charset="0"/>
                <a:ea typeface="Calibri"/>
                <a:cs typeface="Times New Roman"/>
              </a:rPr>
              <a:t>Speak to the person next to you (either in the same society or a different society) and in pairs </a:t>
            </a:r>
            <a:r>
              <a:rPr lang="en-GB" sz="2400" b="1" kern="100">
                <a:latin typeface="Work Sans" pitchFamily="2" charset="0"/>
                <a:ea typeface="Calibri"/>
                <a:cs typeface="Times New Roman"/>
              </a:rPr>
              <a:t>ask each other</a:t>
            </a:r>
            <a:r>
              <a:rPr lang="en-GB" sz="2400" kern="100">
                <a:latin typeface="Work Sans" pitchFamily="2" charset="0"/>
                <a:ea typeface="Calibri"/>
                <a:cs typeface="Times New Roman"/>
              </a:rPr>
              <a:t>:</a:t>
            </a:r>
          </a:p>
          <a:p>
            <a:pPr algn="ctr"/>
            <a:endParaRPr lang="en-GB" sz="2400" kern="100">
              <a:latin typeface="Work Sans" pitchFamily="2" charset="0"/>
              <a:ea typeface="Calibri"/>
              <a:cs typeface="Times New Roman"/>
            </a:endParaRPr>
          </a:p>
          <a:p>
            <a:pPr marL="1371600" lvl="2" indent="-457200">
              <a:buFont typeface="Wingdings" panose="05000000000000000000" pitchFamily="2" charset="2"/>
              <a:buChar char="q"/>
            </a:pPr>
            <a:r>
              <a:rPr lang="en-GB" sz="2400" kern="100">
                <a:latin typeface="Work Sans" pitchFamily="2" charset="0"/>
                <a:ea typeface="Calibri"/>
                <a:cs typeface="Times New Roman"/>
              </a:rPr>
              <a:t>Name</a:t>
            </a:r>
          </a:p>
          <a:p>
            <a:pPr marL="1371600" lvl="2" indent="-457200">
              <a:buFont typeface="Wingdings" panose="05000000000000000000" pitchFamily="2" charset="2"/>
              <a:buChar char="q"/>
            </a:pPr>
            <a:r>
              <a:rPr lang="en-GB" sz="2400" kern="100">
                <a:latin typeface="Work Sans" pitchFamily="2" charset="0"/>
                <a:ea typeface="Calibri"/>
                <a:cs typeface="Times New Roman"/>
              </a:rPr>
              <a:t>Degree</a:t>
            </a:r>
          </a:p>
          <a:p>
            <a:pPr marL="1371600" lvl="2" indent="-457200">
              <a:buFont typeface="Wingdings" panose="05000000000000000000" pitchFamily="2" charset="2"/>
              <a:buChar char="q"/>
            </a:pPr>
            <a:r>
              <a:rPr lang="en-GB" sz="2400" kern="100">
                <a:latin typeface="Work Sans" pitchFamily="2" charset="0"/>
                <a:ea typeface="Calibri"/>
                <a:cs typeface="Times New Roman"/>
              </a:rPr>
              <a:t>Society</a:t>
            </a:r>
          </a:p>
          <a:p>
            <a:pPr marL="1371600" lvl="2" indent="-457200">
              <a:buFont typeface="Wingdings" panose="05000000000000000000" pitchFamily="2" charset="2"/>
              <a:buChar char="q"/>
            </a:pPr>
            <a:r>
              <a:rPr lang="en-GB" sz="2400" kern="100">
                <a:latin typeface="Work Sans" pitchFamily="2" charset="0"/>
                <a:ea typeface="Calibri"/>
                <a:cs typeface="Times New Roman"/>
              </a:rPr>
              <a:t>Why did you want to be a committee member?</a:t>
            </a:r>
          </a:p>
          <a:p>
            <a:pPr marL="1371600" lvl="2" indent="-457200">
              <a:buFont typeface="Wingdings" panose="05000000000000000000" pitchFamily="2" charset="2"/>
              <a:buChar char="q"/>
            </a:pPr>
            <a:r>
              <a:rPr lang="en-GB" sz="2400" kern="100">
                <a:latin typeface="Work Sans" pitchFamily="2" charset="0"/>
                <a:ea typeface="Calibri" panose="020F0502020204030204" pitchFamily="34" charset="0"/>
                <a:cs typeface="Times New Roman" panose="02020603050405020304" pitchFamily="18" charset="0"/>
              </a:rPr>
              <a:t>What is one thing you are passionate about? </a:t>
            </a:r>
          </a:p>
          <a:p>
            <a:pPr algn="ctr"/>
            <a:endParaRPr lang="en-GB" sz="1600" b="1" kern="100">
              <a:effectLst/>
              <a:latin typeface="Work Sans" pitchFamily="2" charset="0"/>
              <a:ea typeface="Calibri" panose="020F0502020204030204" pitchFamily="34" charset="0"/>
              <a:cs typeface="Times New Roman" panose="02020603050405020304" pitchFamily="18" charset="0"/>
            </a:endParaRPr>
          </a:p>
          <a:p>
            <a:pPr algn="ctr"/>
            <a:endParaRPr lang="en-GB" sz="1600">
              <a:latin typeface="Work Sans" pitchFamily="2" charset="0"/>
            </a:endParaRPr>
          </a:p>
        </p:txBody>
      </p:sp>
    </p:spTree>
    <p:extLst>
      <p:ext uri="{BB962C8B-B14F-4D97-AF65-F5344CB8AC3E}">
        <p14:creationId xmlns:p14="http://schemas.microsoft.com/office/powerpoint/2010/main" val="2870264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686675" y="6318264"/>
            <a:ext cx="2492829" cy="307777"/>
          </a:xfrm>
          <a:prstGeom prst="rect">
            <a:avLst/>
          </a:prstGeom>
          <a:noFill/>
        </p:spPr>
        <p:txBody>
          <a:bodyPr wrap="square" rtlCol="0">
            <a:spAutoFit/>
          </a:bodyPr>
          <a:lstStyle/>
          <a:p>
            <a:r>
              <a:rPr lang="en-US" sz="1400" err="1">
                <a:solidFill>
                  <a:srgbClr val="0D0D1D"/>
                </a:solidFill>
                <a:latin typeface="Work Sans" pitchFamily="2" charset="0"/>
              </a:rPr>
              <a:t>hallamstudentsunion.com</a:t>
            </a:r>
            <a:endParaRPr lang="en-US" sz="1400">
              <a:solidFill>
                <a:srgbClr val="0D0D1D"/>
              </a:solidFill>
              <a:latin typeface="Work Sans" pitchFamily="2" charset="0"/>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548837" y="6318265"/>
            <a:ext cx="1276678" cy="307777"/>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3243261" y="599617"/>
            <a:ext cx="5705475" cy="1077218"/>
          </a:xfrm>
          <a:prstGeom prst="rect">
            <a:avLst/>
          </a:prstGeom>
          <a:noFill/>
        </p:spPr>
        <p:txBody>
          <a:bodyPr wrap="square" rtlCol="0">
            <a:spAutoFit/>
          </a:bodyPr>
          <a:lstStyle/>
          <a:p>
            <a:pPr algn="ctr"/>
            <a:r>
              <a:rPr lang="en-GB" sz="2800" b="1" kern="100">
                <a:latin typeface="Work Sans" pitchFamily="2" charset="0"/>
                <a:ea typeface="Calibri" panose="020F0502020204030204" pitchFamily="34" charset="0"/>
                <a:cs typeface="Times New Roman" panose="02020603050405020304" pitchFamily="18" charset="0"/>
              </a:rPr>
              <a:t>Committee Portal </a:t>
            </a:r>
            <a:r>
              <a:rPr lang="en-GB" sz="2800" b="1" kern="100">
                <a:effectLst/>
                <a:latin typeface="Work Sans" pitchFamily="2" charset="0"/>
                <a:ea typeface="Calibri" panose="020F0502020204030204" pitchFamily="34" charset="0"/>
                <a:cs typeface="Times New Roman" panose="02020603050405020304" pitchFamily="18" charset="0"/>
              </a:rPr>
              <a:t> </a:t>
            </a:r>
          </a:p>
          <a:p>
            <a:endParaRPr lang="en-GB" sz="1800" b="1" kern="100">
              <a:effectLst/>
              <a:latin typeface="Work Sans" pitchFamily="2" charset="0"/>
              <a:ea typeface="Calibri" panose="020F0502020204030204" pitchFamily="34" charset="0"/>
              <a:cs typeface="Times New Roman" panose="02020603050405020304" pitchFamily="18" charset="0"/>
            </a:endParaRPr>
          </a:p>
          <a:p>
            <a:endParaRPr lang="en-GB">
              <a:latin typeface="Work Sans" pitchFamily="2" charset="0"/>
            </a:endParaRPr>
          </a:p>
        </p:txBody>
      </p:sp>
      <p:pic>
        <p:nvPicPr>
          <p:cNvPr id="9" name="Picture 8">
            <a:hlinkClick r:id="rId4"/>
            <a:extLst>
              <a:ext uri="{FF2B5EF4-FFF2-40B4-BE49-F238E27FC236}">
                <a16:creationId xmlns:a16="http://schemas.microsoft.com/office/drawing/2014/main" id="{1D084CDA-81E8-3562-A901-FFA1180D2059}"/>
              </a:ext>
            </a:extLst>
          </p:cNvPr>
          <p:cNvPicPr>
            <a:picLocks noChangeAspect="1"/>
          </p:cNvPicPr>
          <p:nvPr/>
        </p:nvPicPr>
        <p:blipFill>
          <a:blip r:embed="rId5"/>
          <a:stretch>
            <a:fillRect/>
          </a:stretch>
        </p:blipFill>
        <p:spPr>
          <a:xfrm>
            <a:off x="1226542" y="1503248"/>
            <a:ext cx="9738911" cy="3050805"/>
          </a:xfrm>
          <a:prstGeom prst="rect">
            <a:avLst/>
          </a:prstGeom>
        </p:spPr>
      </p:pic>
      <p:sp>
        <p:nvSpPr>
          <p:cNvPr id="10" name="TextBox 9">
            <a:extLst>
              <a:ext uri="{FF2B5EF4-FFF2-40B4-BE49-F238E27FC236}">
                <a16:creationId xmlns:a16="http://schemas.microsoft.com/office/drawing/2014/main" id="{87D165B6-62C9-ADB7-A111-BABD37658595}"/>
              </a:ext>
            </a:extLst>
          </p:cNvPr>
          <p:cNvSpPr txBox="1"/>
          <p:nvPr/>
        </p:nvSpPr>
        <p:spPr>
          <a:xfrm>
            <a:off x="917899" y="5034035"/>
            <a:ext cx="10845476" cy="1077218"/>
          </a:xfrm>
          <a:prstGeom prst="rect">
            <a:avLst/>
          </a:prstGeom>
          <a:noFill/>
        </p:spPr>
        <p:txBody>
          <a:bodyPr wrap="square" rtlCol="0">
            <a:spAutoFit/>
          </a:bodyPr>
          <a:lstStyle/>
          <a:p>
            <a:r>
              <a:rPr lang="en-GB" sz="2800" b="1" kern="100">
                <a:latin typeface="Work Sans" pitchFamily="2" charset="0"/>
                <a:ea typeface="Calibri" panose="020F0502020204030204" pitchFamily="34" charset="0"/>
                <a:cs typeface="Times New Roman" panose="02020603050405020304" pitchFamily="18" charset="0"/>
              </a:rPr>
              <a:t>Make use of your Committee Essentials Sheet in your pack!</a:t>
            </a:r>
          </a:p>
          <a:p>
            <a:endParaRPr lang="en-GB" sz="1800" b="1" kern="100">
              <a:effectLst/>
              <a:latin typeface="Work Sans" pitchFamily="2" charset="0"/>
              <a:ea typeface="Calibri" panose="020F0502020204030204" pitchFamily="34" charset="0"/>
              <a:cs typeface="Times New Roman" panose="02020603050405020304" pitchFamily="18" charset="0"/>
            </a:endParaRPr>
          </a:p>
          <a:p>
            <a:endParaRPr lang="en-GB" b="1">
              <a:latin typeface="Work Sans" pitchFamily="2" charset="0"/>
            </a:endParaRPr>
          </a:p>
        </p:txBody>
      </p:sp>
    </p:spTree>
    <p:extLst>
      <p:ext uri="{BB962C8B-B14F-4D97-AF65-F5344CB8AC3E}">
        <p14:creationId xmlns:p14="http://schemas.microsoft.com/office/powerpoint/2010/main" val="3660278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E0E1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4A904F-0062-B96D-9403-5A0B9CDB7202}"/>
              </a:ext>
            </a:extLst>
          </p:cNvPr>
          <p:cNvPicPr>
            <a:picLocks noChangeAspect="1"/>
          </p:cNvPicPr>
          <p:nvPr/>
        </p:nvPicPr>
        <p:blipFill>
          <a:blip r:embed="rId2"/>
          <a:srcRect/>
          <a:stretch/>
        </p:blipFill>
        <p:spPr>
          <a:xfrm>
            <a:off x="370115" y="6095672"/>
            <a:ext cx="1276678" cy="575781"/>
          </a:xfrm>
          <a:prstGeom prst="rect">
            <a:avLst/>
          </a:prstGeom>
        </p:spPr>
      </p:pic>
      <p:cxnSp>
        <p:nvCxnSpPr>
          <p:cNvPr id="6" name="Straight Connector 5">
            <a:extLst>
              <a:ext uri="{FF2B5EF4-FFF2-40B4-BE49-F238E27FC236}">
                <a16:creationId xmlns:a16="http://schemas.microsoft.com/office/drawing/2014/main" id="{BD20EF3A-0941-CD08-0BC9-2BA731EC771E}"/>
              </a:ext>
            </a:extLst>
          </p:cNvPr>
          <p:cNvCxnSpPr/>
          <p:nvPr/>
        </p:nvCxnSpPr>
        <p:spPr>
          <a:xfrm>
            <a:off x="508000" y="6023429"/>
            <a:ext cx="10994571" cy="0"/>
          </a:xfrm>
          <a:prstGeom prst="line">
            <a:avLst/>
          </a:prstGeom>
          <a:ln w="12700">
            <a:solidFill>
              <a:srgbClr val="F0E8E0"/>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609C4AC3-15D4-8F9F-9046-2D6F93CE8EFB}"/>
              </a:ext>
            </a:extLst>
          </p:cNvPr>
          <p:cNvSpPr txBox="1"/>
          <p:nvPr/>
        </p:nvSpPr>
        <p:spPr>
          <a:xfrm>
            <a:off x="6698255" y="6226121"/>
            <a:ext cx="2634955" cy="307776"/>
          </a:xfrm>
          <a:prstGeom prst="rect">
            <a:avLst/>
          </a:prstGeom>
          <a:noFill/>
        </p:spPr>
        <p:txBody>
          <a:bodyPr wrap="square" rtlCol="0">
            <a:spAutoFit/>
          </a:bodyPr>
          <a:lstStyle/>
          <a:p>
            <a:r>
              <a:rPr lang="en-US" sz="1400" err="1">
                <a:solidFill>
                  <a:srgbClr val="F0E8E0"/>
                </a:solidFill>
                <a:latin typeface="Work Sans" pitchFamily="2" charset="0"/>
              </a:rPr>
              <a:t>hallamstudentsunion.com</a:t>
            </a:r>
            <a:endParaRPr lang="en-US" sz="1400">
              <a:solidFill>
                <a:srgbClr val="F0E8E0"/>
              </a:solidFill>
              <a:latin typeface="Work Sans" pitchFamily="2" charset="0"/>
            </a:endParaRPr>
          </a:p>
        </p:txBody>
      </p:sp>
      <p:sp>
        <p:nvSpPr>
          <p:cNvPr id="8" name="TextBox 7">
            <a:extLst>
              <a:ext uri="{FF2B5EF4-FFF2-40B4-BE49-F238E27FC236}">
                <a16:creationId xmlns:a16="http://schemas.microsoft.com/office/drawing/2014/main" id="{5269897D-E121-15B8-AF28-8622351F8DC7}"/>
              </a:ext>
            </a:extLst>
          </p:cNvPr>
          <p:cNvSpPr txBox="1"/>
          <p:nvPr/>
        </p:nvSpPr>
        <p:spPr>
          <a:xfrm>
            <a:off x="9486920" y="6226120"/>
            <a:ext cx="2334965" cy="307777"/>
          </a:xfrm>
          <a:prstGeom prst="rect">
            <a:avLst/>
          </a:prstGeom>
          <a:noFill/>
        </p:spPr>
        <p:txBody>
          <a:bodyPr wrap="square" rtlCol="0">
            <a:spAutoFit/>
          </a:bodyPr>
          <a:lstStyle/>
          <a:p>
            <a:r>
              <a:rPr lang="en-US" sz="1400">
                <a:solidFill>
                  <a:srgbClr val="F0E8E0"/>
                </a:solidFill>
                <a:latin typeface="Work Sans" pitchFamily="2" charset="0"/>
              </a:rPr>
              <a:t>@hallamsu_societies</a:t>
            </a:r>
          </a:p>
        </p:txBody>
      </p:sp>
      <p:sp>
        <p:nvSpPr>
          <p:cNvPr id="10" name="TextBox 9">
            <a:extLst>
              <a:ext uri="{FF2B5EF4-FFF2-40B4-BE49-F238E27FC236}">
                <a16:creationId xmlns:a16="http://schemas.microsoft.com/office/drawing/2014/main" id="{2526B090-E128-B6EB-58CA-12D092B0ACED}"/>
              </a:ext>
            </a:extLst>
          </p:cNvPr>
          <p:cNvSpPr txBox="1"/>
          <p:nvPr/>
        </p:nvSpPr>
        <p:spPr>
          <a:xfrm>
            <a:off x="2134884" y="2012915"/>
            <a:ext cx="7922232" cy="707886"/>
          </a:xfrm>
          <a:prstGeom prst="rect">
            <a:avLst/>
          </a:prstGeom>
          <a:noFill/>
        </p:spPr>
        <p:txBody>
          <a:bodyPr wrap="square">
            <a:spAutoFit/>
          </a:bodyPr>
          <a:lstStyle/>
          <a:p>
            <a:pPr algn="ctr"/>
            <a:r>
              <a:rPr lang="en-GB" sz="4000" b="1">
                <a:solidFill>
                  <a:schemeClr val="bg1"/>
                </a:solidFill>
                <a:latin typeface="Work Sans" pitchFamily="2" charset="0"/>
              </a:rPr>
              <a:t>Committee Responsibilities</a:t>
            </a:r>
          </a:p>
        </p:txBody>
      </p:sp>
    </p:spTree>
    <p:extLst>
      <p:ext uri="{BB962C8B-B14F-4D97-AF65-F5344CB8AC3E}">
        <p14:creationId xmlns:p14="http://schemas.microsoft.com/office/powerpoint/2010/main" val="1010851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2"/>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696201" y="6318264"/>
            <a:ext cx="2483304" cy="307777"/>
          </a:xfrm>
          <a:prstGeom prst="rect">
            <a:avLst/>
          </a:prstGeom>
          <a:noFill/>
        </p:spPr>
        <p:txBody>
          <a:bodyPr wrap="square" rtlCol="0">
            <a:spAutoFit/>
          </a:bodyPr>
          <a:lstStyle/>
          <a:p>
            <a:r>
              <a:rPr lang="en-US" sz="1400" err="1">
                <a:solidFill>
                  <a:srgbClr val="0D0D1D"/>
                </a:solidFill>
                <a:latin typeface="Work Sans" pitchFamily="2" charset="0"/>
              </a:rPr>
              <a:t>hallamstudentsunion.com</a:t>
            </a:r>
            <a:endParaRPr lang="en-US" sz="1400">
              <a:solidFill>
                <a:srgbClr val="0D0D1D"/>
              </a:solidFill>
              <a:latin typeface="Work Sans" pitchFamily="2" charset="0"/>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548837" y="6318265"/>
            <a:ext cx="1276678" cy="307777"/>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143000" y="512473"/>
            <a:ext cx="8235288" cy="1938992"/>
          </a:xfrm>
          <a:prstGeom prst="rect">
            <a:avLst/>
          </a:prstGeom>
          <a:noFill/>
        </p:spPr>
        <p:txBody>
          <a:bodyPr wrap="square" rtlCol="0">
            <a:spAutoFit/>
          </a:bodyPr>
          <a:lstStyle/>
          <a:p>
            <a:r>
              <a:rPr lang="en-GB" sz="2800" b="1" kern="100">
                <a:latin typeface="Work Sans" pitchFamily="2" charset="0"/>
                <a:ea typeface="Calibri" panose="020F0502020204030204" pitchFamily="34" charset="0"/>
                <a:cs typeface="Times New Roman" panose="02020603050405020304" pitchFamily="18" charset="0"/>
              </a:rPr>
              <a:t>Committee Responsibilities: Core Paperwork</a:t>
            </a:r>
          </a:p>
          <a:p>
            <a:endParaRPr lang="en-GB" sz="2800" b="1" kern="100">
              <a:latin typeface="Work Sans" pitchFamily="2" charset="0"/>
              <a:ea typeface="Calibri" panose="020F0502020204030204" pitchFamily="34" charset="0"/>
              <a:cs typeface="Times New Roman" panose="02020603050405020304" pitchFamily="18" charset="0"/>
            </a:endParaRPr>
          </a:p>
          <a:p>
            <a:r>
              <a:rPr lang="en-GB" sz="2800" b="1" kern="100">
                <a:latin typeface="Work Sans" pitchFamily="2" charset="0"/>
                <a:ea typeface="Calibri" panose="020F0502020204030204" pitchFamily="34" charset="0"/>
                <a:cs typeface="Times New Roman" panose="02020603050405020304" pitchFamily="18" charset="0"/>
              </a:rPr>
              <a:t> </a:t>
            </a:r>
            <a:r>
              <a:rPr lang="en-GB" sz="2800" b="1" kern="100">
                <a:effectLst/>
                <a:latin typeface="Work Sans" pitchFamily="2" charset="0"/>
                <a:ea typeface="Calibri" panose="020F0502020204030204" pitchFamily="34" charset="0"/>
                <a:cs typeface="Times New Roman" panose="02020603050405020304" pitchFamily="18" charset="0"/>
              </a:rPr>
              <a:t> </a:t>
            </a:r>
          </a:p>
          <a:p>
            <a:endParaRPr lang="en-GB" sz="1800" b="1" kern="100">
              <a:effectLst/>
              <a:latin typeface="Work Sans" pitchFamily="2" charset="0"/>
              <a:ea typeface="Calibri" panose="020F0502020204030204" pitchFamily="34" charset="0"/>
              <a:cs typeface="Times New Roman" panose="02020603050405020304" pitchFamily="18" charset="0"/>
            </a:endParaRPr>
          </a:p>
          <a:p>
            <a:endParaRPr lang="en-GB">
              <a:latin typeface="Work Sans" pitchFamily="2" charset="0"/>
            </a:endParaRPr>
          </a:p>
        </p:txBody>
      </p:sp>
      <p:sp>
        <p:nvSpPr>
          <p:cNvPr id="2" name="TextBox 1">
            <a:extLst>
              <a:ext uri="{FF2B5EF4-FFF2-40B4-BE49-F238E27FC236}">
                <a16:creationId xmlns:a16="http://schemas.microsoft.com/office/drawing/2014/main" id="{157AA18B-A9E2-89CF-E76A-1766BD850DD5}"/>
              </a:ext>
            </a:extLst>
          </p:cNvPr>
          <p:cNvSpPr txBox="1"/>
          <p:nvPr/>
        </p:nvSpPr>
        <p:spPr>
          <a:xfrm>
            <a:off x="1058077" y="1556767"/>
            <a:ext cx="5542748" cy="2554545"/>
          </a:xfrm>
          <a:prstGeom prst="rect">
            <a:avLst/>
          </a:prstGeom>
          <a:noFill/>
        </p:spPr>
        <p:txBody>
          <a:bodyPr wrap="square" rtlCol="0">
            <a:spAutoFit/>
          </a:bodyPr>
          <a:lstStyle/>
          <a:p>
            <a:r>
              <a:rPr lang="en-GB" sz="2000">
                <a:latin typeface="Work Sans" pitchFamily="2" charset="0"/>
              </a:rPr>
              <a:t>Two </a:t>
            </a:r>
            <a:r>
              <a:rPr lang="en-GB" sz="2000" b="1">
                <a:latin typeface="Work Sans" pitchFamily="2" charset="0"/>
              </a:rPr>
              <a:t>essential</a:t>
            </a:r>
            <a:r>
              <a:rPr lang="en-GB" sz="2000">
                <a:latin typeface="Work Sans" pitchFamily="2" charset="0"/>
              </a:rPr>
              <a:t> pieces of Core Paperwork that every society </a:t>
            </a:r>
            <a:r>
              <a:rPr lang="en-GB" sz="2000" i="1">
                <a:latin typeface="Work Sans" pitchFamily="2" charset="0"/>
              </a:rPr>
              <a:t>must</a:t>
            </a:r>
            <a:r>
              <a:rPr lang="en-GB" sz="2000">
                <a:latin typeface="Work Sans" pitchFamily="2" charset="0"/>
              </a:rPr>
              <a:t> complete:</a:t>
            </a:r>
          </a:p>
          <a:p>
            <a:pPr marL="342900" indent="-342900">
              <a:buAutoNum type="arabicPeriod"/>
            </a:pPr>
            <a:endParaRPr lang="en-GB" sz="2000">
              <a:latin typeface="Work Sans" pitchFamily="2" charset="0"/>
            </a:endParaRPr>
          </a:p>
          <a:p>
            <a:pPr marL="342900" indent="-342900">
              <a:buAutoNum type="arabicPeriod"/>
            </a:pPr>
            <a:endParaRPr lang="en-GB" sz="2000">
              <a:latin typeface="Work Sans" pitchFamily="2" charset="0"/>
            </a:endParaRPr>
          </a:p>
          <a:p>
            <a:endParaRPr lang="en-GB" sz="2000">
              <a:latin typeface="Work Sans" pitchFamily="2" charset="0"/>
            </a:endParaRPr>
          </a:p>
          <a:p>
            <a:pPr marL="342900" indent="-342900">
              <a:buAutoNum type="arabicPeriod"/>
            </a:pPr>
            <a:endParaRPr lang="en-GB" sz="2000">
              <a:latin typeface="Work Sans" pitchFamily="2" charset="0"/>
            </a:endParaRPr>
          </a:p>
          <a:p>
            <a:endParaRPr lang="en-GB" sz="2000" i="1">
              <a:latin typeface="Work Sans" pitchFamily="2" charset="0"/>
            </a:endParaRPr>
          </a:p>
          <a:p>
            <a:endParaRPr lang="en-GB" sz="2000">
              <a:latin typeface="Work Sans" pitchFamily="2" charset="0"/>
            </a:endParaRPr>
          </a:p>
        </p:txBody>
      </p:sp>
      <p:sp>
        <p:nvSpPr>
          <p:cNvPr id="11" name="TextBox 10">
            <a:extLst>
              <a:ext uri="{FF2B5EF4-FFF2-40B4-BE49-F238E27FC236}">
                <a16:creationId xmlns:a16="http://schemas.microsoft.com/office/drawing/2014/main" id="{D7338425-F234-44D0-85CC-1C7294EDF6B0}"/>
              </a:ext>
            </a:extLst>
          </p:cNvPr>
          <p:cNvSpPr txBox="1"/>
          <p:nvPr/>
        </p:nvSpPr>
        <p:spPr>
          <a:xfrm>
            <a:off x="1058077" y="4589449"/>
            <a:ext cx="10288884" cy="1323439"/>
          </a:xfrm>
          <a:prstGeom prst="rect">
            <a:avLst/>
          </a:prstGeom>
          <a:noFill/>
        </p:spPr>
        <p:txBody>
          <a:bodyPr wrap="square">
            <a:spAutoFit/>
          </a:bodyPr>
          <a:lstStyle/>
          <a:p>
            <a:r>
              <a:rPr lang="en-GB" sz="2000" i="1">
                <a:latin typeface="Work Sans" pitchFamily="2" charset="0"/>
              </a:rPr>
              <a:t>These documents are on the Committee Portal</a:t>
            </a:r>
          </a:p>
          <a:p>
            <a:endParaRPr lang="en-GB" sz="2000" b="1">
              <a:latin typeface="Work Sans" pitchFamily="2" charset="0"/>
            </a:endParaRPr>
          </a:p>
          <a:p>
            <a:r>
              <a:rPr lang="en-GB" sz="2000" b="1">
                <a:latin typeface="Work Sans" pitchFamily="2" charset="0"/>
              </a:rPr>
              <a:t>Deadline to be submitted to the Societies Team: September 22</a:t>
            </a:r>
            <a:r>
              <a:rPr lang="en-GB" sz="2000" b="1" baseline="30000">
                <a:latin typeface="Work Sans" pitchFamily="2" charset="0"/>
              </a:rPr>
              <a:t>nd</a:t>
            </a:r>
            <a:r>
              <a:rPr lang="en-GB" sz="2000" b="1">
                <a:latin typeface="Work Sans" pitchFamily="2" charset="0"/>
              </a:rPr>
              <a:t> 2024</a:t>
            </a:r>
          </a:p>
          <a:p>
            <a:endParaRPr lang="en-GB" sz="2000">
              <a:latin typeface="Work Sans" pitchFamily="2" charset="0"/>
            </a:endParaRPr>
          </a:p>
        </p:txBody>
      </p:sp>
      <p:pic>
        <p:nvPicPr>
          <p:cNvPr id="13" name="Picture 12">
            <a:extLst>
              <a:ext uri="{FF2B5EF4-FFF2-40B4-BE49-F238E27FC236}">
                <a16:creationId xmlns:a16="http://schemas.microsoft.com/office/drawing/2014/main" id="{0320E7CD-206B-FB20-3846-A3C05D7BF47F}"/>
              </a:ext>
            </a:extLst>
          </p:cNvPr>
          <p:cNvPicPr>
            <a:picLocks noChangeAspect="1"/>
          </p:cNvPicPr>
          <p:nvPr/>
        </p:nvPicPr>
        <p:blipFill>
          <a:blip r:embed="rId3"/>
          <a:stretch>
            <a:fillRect/>
          </a:stretch>
        </p:blipFill>
        <p:spPr>
          <a:xfrm>
            <a:off x="9651220" y="340009"/>
            <a:ext cx="2240031" cy="2765142"/>
          </a:xfrm>
          <a:prstGeom prst="rect">
            <a:avLst/>
          </a:prstGeom>
        </p:spPr>
      </p:pic>
      <p:sp>
        <p:nvSpPr>
          <p:cNvPr id="10" name="TextBox 9">
            <a:extLst>
              <a:ext uri="{FF2B5EF4-FFF2-40B4-BE49-F238E27FC236}">
                <a16:creationId xmlns:a16="http://schemas.microsoft.com/office/drawing/2014/main" id="{C571AF82-AEBC-9019-E037-CA730EB16991}"/>
              </a:ext>
            </a:extLst>
          </p:cNvPr>
          <p:cNvSpPr txBox="1"/>
          <p:nvPr/>
        </p:nvSpPr>
        <p:spPr>
          <a:xfrm>
            <a:off x="5382826" y="1918985"/>
            <a:ext cx="4043882" cy="3477875"/>
          </a:xfrm>
          <a:prstGeom prst="rect">
            <a:avLst/>
          </a:prstGeom>
          <a:noFill/>
        </p:spPr>
        <p:txBody>
          <a:bodyPr wrap="square" rtlCol="0">
            <a:spAutoFit/>
          </a:bodyPr>
          <a:lstStyle/>
          <a:p>
            <a:pPr marL="342900" indent="-342900">
              <a:buAutoNum type="arabicPeriod"/>
            </a:pPr>
            <a:endParaRPr lang="en-GB" sz="2000">
              <a:latin typeface="Work Sans" pitchFamily="2" charset="0"/>
            </a:endParaRPr>
          </a:p>
          <a:p>
            <a:pPr marL="342900" indent="-342900">
              <a:buAutoNum type="arabicPeriod"/>
            </a:pPr>
            <a:endParaRPr lang="en-GB" sz="2000">
              <a:latin typeface="Work Sans" pitchFamily="2" charset="0"/>
            </a:endParaRPr>
          </a:p>
          <a:p>
            <a:pPr marL="342900" indent="-342900">
              <a:buFont typeface="Wingdings" panose="05000000000000000000" pitchFamily="2" charset="2"/>
              <a:buChar char="q"/>
            </a:pPr>
            <a:r>
              <a:rPr lang="en-GB" sz="2000" b="1">
                <a:latin typeface="Work Sans" pitchFamily="2" charset="0"/>
              </a:rPr>
              <a:t>Constitution </a:t>
            </a:r>
          </a:p>
          <a:p>
            <a:r>
              <a:rPr lang="en-GB" sz="2000" i="1">
                <a:latin typeface="Work Sans" pitchFamily="2" charset="0"/>
              </a:rPr>
              <a:t>This covers who can be a member, society aims and named committee members and positions </a:t>
            </a:r>
          </a:p>
          <a:p>
            <a:pPr marL="342900" indent="-342900">
              <a:buAutoNum type="arabicPeriod"/>
            </a:pPr>
            <a:endParaRPr lang="en-GB" sz="2000">
              <a:latin typeface="Work Sans" pitchFamily="2" charset="0"/>
            </a:endParaRPr>
          </a:p>
          <a:p>
            <a:pPr marL="342900" indent="-342900">
              <a:buAutoNum type="arabicPeriod"/>
            </a:pPr>
            <a:endParaRPr lang="en-GB" sz="2000">
              <a:latin typeface="Work Sans" pitchFamily="2" charset="0"/>
            </a:endParaRPr>
          </a:p>
          <a:p>
            <a:endParaRPr lang="en-GB" sz="2000" i="1">
              <a:latin typeface="Work Sans" pitchFamily="2" charset="0"/>
            </a:endParaRPr>
          </a:p>
          <a:p>
            <a:endParaRPr lang="en-GB" sz="2000">
              <a:latin typeface="Work Sans" pitchFamily="2" charset="0"/>
            </a:endParaRPr>
          </a:p>
        </p:txBody>
      </p:sp>
      <p:sp>
        <p:nvSpPr>
          <p:cNvPr id="12" name="TextBox 11">
            <a:extLst>
              <a:ext uri="{FF2B5EF4-FFF2-40B4-BE49-F238E27FC236}">
                <a16:creationId xmlns:a16="http://schemas.microsoft.com/office/drawing/2014/main" id="{7EE304C8-A210-1779-3A32-6C6979FCD57E}"/>
              </a:ext>
            </a:extLst>
          </p:cNvPr>
          <p:cNvSpPr txBox="1"/>
          <p:nvPr/>
        </p:nvSpPr>
        <p:spPr>
          <a:xfrm>
            <a:off x="1058077" y="2273714"/>
            <a:ext cx="3847299" cy="2554545"/>
          </a:xfrm>
          <a:prstGeom prst="rect">
            <a:avLst/>
          </a:prstGeom>
          <a:noFill/>
        </p:spPr>
        <p:txBody>
          <a:bodyPr wrap="square" rtlCol="0">
            <a:spAutoFit/>
          </a:bodyPr>
          <a:lstStyle/>
          <a:p>
            <a:pPr marL="342900" indent="-342900">
              <a:buAutoNum type="arabicPeriod"/>
            </a:pPr>
            <a:endParaRPr lang="en-GB" sz="2000">
              <a:latin typeface="Work Sans" pitchFamily="2" charset="0"/>
            </a:endParaRPr>
          </a:p>
          <a:p>
            <a:pPr marL="285750" indent="-285750">
              <a:buFont typeface="Wingdings" panose="05000000000000000000" pitchFamily="2" charset="2"/>
              <a:buChar char="q"/>
            </a:pPr>
            <a:r>
              <a:rPr lang="en-GB" sz="2000" b="1">
                <a:latin typeface="Work Sans" pitchFamily="2" charset="0"/>
              </a:rPr>
              <a:t>Annual Risk Assessment </a:t>
            </a:r>
            <a:r>
              <a:rPr lang="en-GB" sz="2000">
                <a:latin typeface="Work Sans" pitchFamily="2" charset="0"/>
              </a:rPr>
              <a:t> </a:t>
            </a:r>
          </a:p>
          <a:p>
            <a:r>
              <a:rPr lang="en-GB" sz="2000" i="1">
                <a:latin typeface="Work Sans" pitchFamily="2" charset="0"/>
              </a:rPr>
              <a:t>This covers regular activity of your society</a:t>
            </a:r>
          </a:p>
          <a:p>
            <a:endParaRPr lang="en-GB" sz="2000">
              <a:latin typeface="Work Sans" pitchFamily="2" charset="0"/>
            </a:endParaRPr>
          </a:p>
          <a:p>
            <a:pPr marL="342900" indent="-342900">
              <a:buAutoNum type="arabicPeriod"/>
            </a:pPr>
            <a:endParaRPr lang="en-GB" sz="2000">
              <a:latin typeface="Work Sans" pitchFamily="2" charset="0"/>
            </a:endParaRPr>
          </a:p>
          <a:p>
            <a:endParaRPr lang="en-GB" sz="2000" i="1">
              <a:latin typeface="Work Sans" pitchFamily="2" charset="0"/>
            </a:endParaRPr>
          </a:p>
          <a:p>
            <a:endParaRPr lang="en-GB" sz="2000">
              <a:latin typeface="Work Sans" pitchFamily="2" charset="0"/>
            </a:endParaRPr>
          </a:p>
        </p:txBody>
      </p:sp>
    </p:spTree>
    <p:extLst>
      <p:ext uri="{BB962C8B-B14F-4D97-AF65-F5344CB8AC3E}">
        <p14:creationId xmlns:p14="http://schemas.microsoft.com/office/powerpoint/2010/main" val="1054582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2"/>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700791" y="6318264"/>
            <a:ext cx="2478714" cy="307777"/>
          </a:xfrm>
          <a:prstGeom prst="rect">
            <a:avLst/>
          </a:prstGeom>
          <a:noFill/>
        </p:spPr>
        <p:txBody>
          <a:bodyPr wrap="square" rtlCol="0">
            <a:spAutoFit/>
          </a:bodyPr>
          <a:lstStyle/>
          <a:p>
            <a:r>
              <a:rPr lang="en-US" sz="1400" err="1">
                <a:solidFill>
                  <a:srgbClr val="0D0D1D"/>
                </a:solidFill>
                <a:latin typeface="Work Sans" pitchFamily="2" charset="0"/>
              </a:rPr>
              <a:t>hallamstudentsunion.com</a:t>
            </a:r>
            <a:endParaRPr lang="en-US" sz="1400">
              <a:solidFill>
                <a:srgbClr val="0D0D1D"/>
              </a:solidFill>
              <a:latin typeface="Work Sans" pitchFamily="2" charset="0"/>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548837" y="6318265"/>
            <a:ext cx="1276678" cy="307777"/>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3873910" y="316844"/>
            <a:ext cx="7531354" cy="2000548"/>
          </a:xfrm>
          <a:prstGeom prst="rect">
            <a:avLst/>
          </a:prstGeom>
          <a:noFill/>
        </p:spPr>
        <p:txBody>
          <a:bodyPr wrap="square" rtlCol="0">
            <a:spAutoFit/>
          </a:bodyPr>
          <a:lstStyle/>
          <a:p>
            <a:r>
              <a:rPr lang="en-GB" sz="2800" b="1" kern="100">
                <a:latin typeface="Work Sans" pitchFamily="2" charset="0"/>
                <a:ea typeface="Calibri" panose="020F0502020204030204" pitchFamily="34" charset="0"/>
                <a:cs typeface="Times New Roman" panose="02020603050405020304" pitchFamily="18" charset="0"/>
              </a:rPr>
              <a:t>Annual Risk Assessment</a:t>
            </a:r>
          </a:p>
          <a:p>
            <a:r>
              <a:rPr lang="en-GB" sz="4000" b="1" kern="100">
                <a:latin typeface="Work Sans" pitchFamily="2" charset="0"/>
                <a:ea typeface="Calibri" panose="020F0502020204030204" pitchFamily="34" charset="0"/>
                <a:cs typeface="Times New Roman" panose="02020603050405020304" pitchFamily="18" charset="0"/>
              </a:rPr>
              <a:t> </a:t>
            </a:r>
            <a:r>
              <a:rPr lang="en-GB" sz="4000" b="1" kern="100">
                <a:effectLst/>
                <a:latin typeface="Work Sans" pitchFamily="2" charset="0"/>
                <a:ea typeface="Calibri" panose="020F0502020204030204" pitchFamily="34" charset="0"/>
                <a:cs typeface="Times New Roman" panose="02020603050405020304" pitchFamily="18" charset="0"/>
              </a:rPr>
              <a:t> </a:t>
            </a:r>
          </a:p>
          <a:p>
            <a:endParaRPr lang="en-GB" sz="2800" b="1" kern="100">
              <a:effectLst/>
              <a:latin typeface="Work Sans" pitchFamily="2" charset="0"/>
              <a:ea typeface="Calibri" panose="020F0502020204030204" pitchFamily="34" charset="0"/>
              <a:cs typeface="Times New Roman" panose="02020603050405020304" pitchFamily="18" charset="0"/>
            </a:endParaRPr>
          </a:p>
          <a:p>
            <a:endParaRPr lang="en-GB" sz="2800">
              <a:latin typeface="Work Sans" pitchFamily="2" charset="0"/>
            </a:endParaRPr>
          </a:p>
        </p:txBody>
      </p:sp>
      <p:sp>
        <p:nvSpPr>
          <p:cNvPr id="9" name="Rectangle 8">
            <a:extLst>
              <a:ext uri="{FF2B5EF4-FFF2-40B4-BE49-F238E27FC236}">
                <a16:creationId xmlns:a16="http://schemas.microsoft.com/office/drawing/2014/main" id="{11B834CB-01AB-D5E9-1E06-2F1157A5961E}"/>
              </a:ext>
            </a:extLst>
          </p:cNvPr>
          <p:cNvSpPr/>
          <p:nvPr/>
        </p:nvSpPr>
        <p:spPr>
          <a:xfrm>
            <a:off x="2887212" y="2418736"/>
            <a:ext cx="986698" cy="1671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Work Sans" pitchFamily="2" charset="0"/>
            </a:endParaRPr>
          </a:p>
        </p:txBody>
      </p:sp>
      <p:pic>
        <p:nvPicPr>
          <p:cNvPr id="10" name="Picture 9" descr="A white rectangular box with white text&#10;&#10;Description automatically generated">
            <a:extLst>
              <a:ext uri="{FF2B5EF4-FFF2-40B4-BE49-F238E27FC236}">
                <a16:creationId xmlns:a16="http://schemas.microsoft.com/office/drawing/2014/main" id="{CC5B89E2-4329-D808-1679-70F1344EC461}"/>
              </a:ext>
            </a:extLst>
          </p:cNvPr>
          <p:cNvPicPr>
            <a:picLocks noChangeAspect="1"/>
          </p:cNvPicPr>
          <p:nvPr/>
        </p:nvPicPr>
        <p:blipFill>
          <a:blip r:embed="rId3"/>
          <a:stretch>
            <a:fillRect/>
          </a:stretch>
        </p:blipFill>
        <p:spPr>
          <a:xfrm>
            <a:off x="2413272" y="986628"/>
            <a:ext cx="7245129" cy="4860456"/>
          </a:xfrm>
          <a:prstGeom prst="rect">
            <a:avLst/>
          </a:prstGeom>
        </p:spPr>
      </p:pic>
      <p:pic>
        <p:nvPicPr>
          <p:cNvPr id="2" name="Picture 1">
            <a:extLst>
              <a:ext uri="{FF2B5EF4-FFF2-40B4-BE49-F238E27FC236}">
                <a16:creationId xmlns:a16="http://schemas.microsoft.com/office/drawing/2014/main" id="{FCD1B259-A3AF-253E-F4D0-F565546E04A0}"/>
              </a:ext>
            </a:extLst>
          </p:cNvPr>
          <p:cNvPicPr>
            <a:picLocks noChangeAspect="1"/>
          </p:cNvPicPr>
          <p:nvPr/>
        </p:nvPicPr>
        <p:blipFill>
          <a:blip r:embed="rId4"/>
          <a:stretch>
            <a:fillRect/>
          </a:stretch>
        </p:blipFill>
        <p:spPr>
          <a:xfrm>
            <a:off x="9799569" y="225709"/>
            <a:ext cx="2240031" cy="2765142"/>
          </a:xfrm>
          <a:prstGeom prst="rect">
            <a:avLst/>
          </a:prstGeom>
        </p:spPr>
      </p:pic>
    </p:spTree>
    <p:extLst>
      <p:ext uri="{BB962C8B-B14F-4D97-AF65-F5344CB8AC3E}">
        <p14:creationId xmlns:p14="http://schemas.microsoft.com/office/powerpoint/2010/main" val="801167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2"/>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557571" y="6318264"/>
            <a:ext cx="2621933" cy="307777"/>
          </a:xfrm>
          <a:prstGeom prst="rect">
            <a:avLst/>
          </a:prstGeom>
          <a:noFill/>
        </p:spPr>
        <p:txBody>
          <a:bodyPr wrap="square" rtlCol="0">
            <a:spAutoFit/>
          </a:bodyPr>
          <a:lstStyle/>
          <a:p>
            <a:r>
              <a:rPr lang="en-US" sz="1400" err="1">
                <a:solidFill>
                  <a:srgbClr val="0D0D1D"/>
                </a:solidFill>
                <a:latin typeface="Work Sans" pitchFamily="2" charset="0"/>
              </a:rPr>
              <a:t>hallamstudentsunion.com</a:t>
            </a:r>
            <a:endParaRPr lang="en-US" sz="1400">
              <a:solidFill>
                <a:srgbClr val="0D0D1D"/>
              </a:solidFill>
              <a:latin typeface="Work Sans" pitchFamily="2" charset="0"/>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548837" y="6318265"/>
            <a:ext cx="1276678" cy="307777"/>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4864510" y="294130"/>
            <a:ext cx="7531354" cy="1384995"/>
          </a:xfrm>
          <a:prstGeom prst="rect">
            <a:avLst/>
          </a:prstGeom>
          <a:noFill/>
        </p:spPr>
        <p:txBody>
          <a:bodyPr wrap="square" rtlCol="0">
            <a:spAutoFit/>
          </a:bodyPr>
          <a:lstStyle/>
          <a:p>
            <a:r>
              <a:rPr lang="en-GB" sz="2800" b="1" kern="100">
                <a:effectLst/>
                <a:latin typeface="Work Sans" pitchFamily="2" charset="0"/>
                <a:ea typeface="Calibri" panose="020F0502020204030204" pitchFamily="34" charset="0"/>
                <a:cs typeface="Times New Roman" panose="02020603050405020304" pitchFamily="18" charset="0"/>
              </a:rPr>
              <a:t>Constitution </a:t>
            </a:r>
            <a:endParaRPr lang="en-GB" sz="4000" b="1" kern="100">
              <a:effectLst/>
              <a:latin typeface="Work Sans" pitchFamily="2" charset="0"/>
              <a:ea typeface="Calibri" panose="020F0502020204030204" pitchFamily="34" charset="0"/>
              <a:cs typeface="Times New Roman" panose="02020603050405020304" pitchFamily="18" charset="0"/>
            </a:endParaRPr>
          </a:p>
          <a:p>
            <a:endParaRPr lang="en-GB" sz="2800" b="1" kern="100">
              <a:effectLst/>
              <a:latin typeface="Work Sans" pitchFamily="2" charset="0"/>
              <a:ea typeface="Calibri" panose="020F0502020204030204" pitchFamily="34" charset="0"/>
              <a:cs typeface="Times New Roman" panose="02020603050405020304" pitchFamily="18" charset="0"/>
            </a:endParaRPr>
          </a:p>
          <a:p>
            <a:endParaRPr lang="en-GB" sz="2800">
              <a:latin typeface="Work Sans" pitchFamily="2" charset="0"/>
            </a:endParaRPr>
          </a:p>
        </p:txBody>
      </p:sp>
      <p:pic>
        <p:nvPicPr>
          <p:cNvPr id="2" name="Picture 1">
            <a:extLst>
              <a:ext uri="{FF2B5EF4-FFF2-40B4-BE49-F238E27FC236}">
                <a16:creationId xmlns:a16="http://schemas.microsoft.com/office/drawing/2014/main" id="{FCD1B259-A3AF-253E-F4D0-F565546E04A0}"/>
              </a:ext>
            </a:extLst>
          </p:cNvPr>
          <p:cNvPicPr>
            <a:picLocks noChangeAspect="1"/>
          </p:cNvPicPr>
          <p:nvPr/>
        </p:nvPicPr>
        <p:blipFill>
          <a:blip r:embed="rId3"/>
          <a:stretch>
            <a:fillRect/>
          </a:stretch>
        </p:blipFill>
        <p:spPr>
          <a:xfrm>
            <a:off x="9799569" y="225709"/>
            <a:ext cx="2240031" cy="2765142"/>
          </a:xfrm>
          <a:prstGeom prst="rect">
            <a:avLst/>
          </a:prstGeom>
        </p:spPr>
      </p:pic>
      <p:pic>
        <p:nvPicPr>
          <p:cNvPr id="8" name="Picture 7" descr="A document with text on it&#10;&#10;Description automatically generated">
            <a:extLst>
              <a:ext uri="{FF2B5EF4-FFF2-40B4-BE49-F238E27FC236}">
                <a16:creationId xmlns:a16="http://schemas.microsoft.com/office/drawing/2014/main" id="{D5AE962C-574B-57DA-08DE-71A7E406AAB5}"/>
              </a:ext>
            </a:extLst>
          </p:cNvPr>
          <p:cNvPicPr>
            <a:picLocks noChangeAspect="1"/>
          </p:cNvPicPr>
          <p:nvPr/>
        </p:nvPicPr>
        <p:blipFill>
          <a:blip r:embed="rId4"/>
          <a:srcRect t="13131" r="-517" b="-505"/>
          <a:stretch/>
        </p:blipFill>
        <p:spPr>
          <a:xfrm>
            <a:off x="3334858" y="953448"/>
            <a:ext cx="5522284" cy="4959440"/>
          </a:xfrm>
          <a:prstGeom prst="rect">
            <a:avLst/>
          </a:prstGeom>
        </p:spPr>
      </p:pic>
    </p:spTree>
    <p:extLst>
      <p:ext uri="{BB962C8B-B14F-4D97-AF65-F5344CB8AC3E}">
        <p14:creationId xmlns:p14="http://schemas.microsoft.com/office/powerpoint/2010/main" val="304669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2"/>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696201" y="6318264"/>
            <a:ext cx="2483304" cy="307777"/>
          </a:xfrm>
          <a:prstGeom prst="rect">
            <a:avLst/>
          </a:prstGeom>
          <a:noFill/>
        </p:spPr>
        <p:txBody>
          <a:bodyPr wrap="square" rtlCol="0">
            <a:spAutoFit/>
          </a:bodyPr>
          <a:lstStyle/>
          <a:p>
            <a:r>
              <a:rPr lang="en-US" sz="1400" err="1">
                <a:solidFill>
                  <a:srgbClr val="0D0D1D"/>
                </a:solidFill>
                <a:latin typeface="Work Sans" pitchFamily="2" charset="0"/>
              </a:rPr>
              <a:t>hallamstudentsunion.com</a:t>
            </a:r>
            <a:endParaRPr lang="en-US" sz="1400">
              <a:solidFill>
                <a:srgbClr val="0D0D1D"/>
              </a:solidFill>
              <a:latin typeface="Work Sans" pitchFamily="2" charset="0"/>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548837" y="6318265"/>
            <a:ext cx="1276678" cy="307777"/>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142999" y="491144"/>
            <a:ext cx="9232478" cy="2246769"/>
          </a:xfrm>
          <a:prstGeom prst="rect">
            <a:avLst/>
          </a:prstGeom>
          <a:noFill/>
        </p:spPr>
        <p:txBody>
          <a:bodyPr wrap="square" rtlCol="0">
            <a:spAutoFit/>
          </a:bodyPr>
          <a:lstStyle/>
          <a:p>
            <a:r>
              <a:rPr lang="en-GB" sz="2800" b="1" kern="100">
                <a:latin typeface="Work Sans" pitchFamily="2" charset="0"/>
                <a:ea typeface="Calibri" panose="020F0502020204030204" pitchFamily="34" charset="0"/>
                <a:cs typeface="Times New Roman" panose="02020603050405020304" pitchFamily="18" charset="0"/>
              </a:rPr>
              <a:t>Committee Responsibilities: Annual External Speaker Form</a:t>
            </a:r>
          </a:p>
          <a:p>
            <a:r>
              <a:rPr lang="en-GB" sz="2800" b="1" kern="100">
                <a:latin typeface="Work Sans" pitchFamily="2" charset="0"/>
                <a:ea typeface="Calibri" panose="020F0502020204030204" pitchFamily="34" charset="0"/>
                <a:cs typeface="Times New Roman" panose="02020603050405020304" pitchFamily="18" charset="0"/>
              </a:rPr>
              <a:t> </a:t>
            </a:r>
            <a:r>
              <a:rPr lang="en-GB" sz="2800" b="1" kern="100">
                <a:effectLst/>
                <a:latin typeface="Work Sans" pitchFamily="2" charset="0"/>
                <a:ea typeface="Calibri" panose="020F0502020204030204" pitchFamily="34" charset="0"/>
                <a:cs typeface="Times New Roman" panose="02020603050405020304" pitchFamily="18" charset="0"/>
              </a:rPr>
              <a:t> </a:t>
            </a:r>
          </a:p>
          <a:p>
            <a:endParaRPr lang="en-GB" sz="2800" b="1" kern="100">
              <a:effectLst/>
              <a:latin typeface="Work Sans" pitchFamily="2" charset="0"/>
              <a:ea typeface="Calibri" panose="020F0502020204030204" pitchFamily="34" charset="0"/>
              <a:cs typeface="Times New Roman" panose="02020603050405020304" pitchFamily="18" charset="0"/>
            </a:endParaRPr>
          </a:p>
          <a:p>
            <a:endParaRPr lang="en-GB" sz="2800">
              <a:latin typeface="Work Sans" pitchFamily="2" charset="0"/>
            </a:endParaRPr>
          </a:p>
        </p:txBody>
      </p:sp>
      <p:pic>
        <p:nvPicPr>
          <p:cNvPr id="13" name="Picture 12">
            <a:extLst>
              <a:ext uri="{FF2B5EF4-FFF2-40B4-BE49-F238E27FC236}">
                <a16:creationId xmlns:a16="http://schemas.microsoft.com/office/drawing/2014/main" id="{0320E7CD-206B-FB20-3846-A3C05D7BF47F}"/>
              </a:ext>
            </a:extLst>
          </p:cNvPr>
          <p:cNvPicPr>
            <a:picLocks noChangeAspect="1"/>
          </p:cNvPicPr>
          <p:nvPr/>
        </p:nvPicPr>
        <p:blipFill>
          <a:blip r:embed="rId3"/>
          <a:stretch>
            <a:fillRect/>
          </a:stretch>
        </p:blipFill>
        <p:spPr>
          <a:xfrm>
            <a:off x="9866134" y="231958"/>
            <a:ext cx="2240031" cy="2765142"/>
          </a:xfrm>
          <a:prstGeom prst="rect">
            <a:avLst/>
          </a:prstGeom>
        </p:spPr>
      </p:pic>
      <p:sp>
        <p:nvSpPr>
          <p:cNvPr id="10" name="TextBox 9">
            <a:extLst>
              <a:ext uri="{FF2B5EF4-FFF2-40B4-BE49-F238E27FC236}">
                <a16:creationId xmlns:a16="http://schemas.microsoft.com/office/drawing/2014/main" id="{C571AF82-AEBC-9019-E037-CA730EB16991}"/>
              </a:ext>
            </a:extLst>
          </p:cNvPr>
          <p:cNvSpPr txBox="1"/>
          <p:nvPr/>
        </p:nvSpPr>
        <p:spPr>
          <a:xfrm>
            <a:off x="1142999" y="1819460"/>
            <a:ext cx="7947584" cy="5324535"/>
          </a:xfrm>
          <a:prstGeom prst="rect">
            <a:avLst/>
          </a:prstGeom>
          <a:noFill/>
        </p:spPr>
        <p:txBody>
          <a:bodyPr wrap="square" rtlCol="0">
            <a:spAutoFit/>
          </a:bodyPr>
          <a:lstStyle/>
          <a:p>
            <a:r>
              <a:rPr lang="en-GB" sz="2000">
                <a:latin typeface="Work Sans" pitchFamily="2" charset="0"/>
              </a:rPr>
              <a:t>An </a:t>
            </a:r>
            <a:r>
              <a:rPr lang="en-GB" sz="2000" b="1">
                <a:latin typeface="Work Sans" pitchFamily="2" charset="0"/>
              </a:rPr>
              <a:t>external speaker </a:t>
            </a:r>
            <a:r>
              <a:rPr lang="en-GB" sz="2000">
                <a:latin typeface="Work Sans" pitchFamily="2" charset="0"/>
              </a:rPr>
              <a:t>is someone who supports society activity (gives talks etc) that is </a:t>
            </a:r>
            <a:r>
              <a:rPr lang="en-GB" sz="2000" b="1">
                <a:latin typeface="Work Sans" pitchFamily="2" charset="0"/>
              </a:rPr>
              <a:t>not a Hallam student or member of staff either HSU or the University</a:t>
            </a:r>
            <a:r>
              <a:rPr lang="en-GB" sz="2000">
                <a:latin typeface="Work Sans" pitchFamily="2" charset="0"/>
              </a:rPr>
              <a:t>.</a:t>
            </a:r>
          </a:p>
          <a:p>
            <a:endParaRPr lang="en-GB" sz="2000">
              <a:latin typeface="Work Sans" pitchFamily="2" charset="0"/>
            </a:endParaRPr>
          </a:p>
          <a:p>
            <a:r>
              <a:rPr lang="en-GB" sz="2000">
                <a:latin typeface="Work Sans" pitchFamily="2" charset="0"/>
              </a:rPr>
              <a:t>For recurring external speakers (same person), complete this form only once. We have a separate process for event specific external speakers who are only involved once.</a:t>
            </a:r>
          </a:p>
          <a:p>
            <a:endParaRPr lang="en-GB" sz="2000" i="1">
              <a:latin typeface="Work Sans" pitchFamily="2" charset="0"/>
            </a:endParaRPr>
          </a:p>
          <a:p>
            <a:r>
              <a:rPr lang="en-GB" sz="2000" i="1">
                <a:latin typeface="Work Sans" pitchFamily="2" charset="0"/>
              </a:rPr>
              <a:t>Annual External Speaker form is on the Committee Portal</a:t>
            </a:r>
          </a:p>
          <a:p>
            <a:endParaRPr lang="en-GB" sz="2000" i="1">
              <a:latin typeface="Work Sans" pitchFamily="2" charset="0"/>
            </a:endParaRPr>
          </a:p>
          <a:p>
            <a:r>
              <a:rPr lang="en-GB" sz="2000" i="1">
                <a:latin typeface="Work Sans" pitchFamily="2" charset="0"/>
              </a:rPr>
              <a:t>Note: Coach and Instructors will need to complete the Coach and Instructors form (different). </a:t>
            </a:r>
          </a:p>
          <a:p>
            <a:endParaRPr lang="en-GB" sz="2000" i="1">
              <a:latin typeface="Work Sans" pitchFamily="2" charset="0"/>
            </a:endParaRPr>
          </a:p>
          <a:p>
            <a:endParaRPr lang="en-GB" sz="2000" i="1">
              <a:latin typeface="Work Sans" pitchFamily="2" charset="0"/>
            </a:endParaRPr>
          </a:p>
          <a:p>
            <a:endParaRPr lang="en-GB" sz="2000">
              <a:latin typeface="Work Sans" pitchFamily="2" charset="0"/>
            </a:endParaRPr>
          </a:p>
          <a:p>
            <a:endParaRPr lang="en-GB" sz="2000">
              <a:latin typeface="Work Sans" pitchFamily="2" charset="0"/>
            </a:endParaRPr>
          </a:p>
          <a:p>
            <a:endParaRPr lang="en-GB" sz="2000">
              <a:latin typeface="Work Sans" pitchFamily="2" charset="0"/>
            </a:endParaRPr>
          </a:p>
        </p:txBody>
      </p:sp>
    </p:spTree>
    <p:extLst>
      <p:ext uri="{BB962C8B-B14F-4D97-AF65-F5344CB8AC3E}">
        <p14:creationId xmlns:p14="http://schemas.microsoft.com/office/powerpoint/2010/main" val="4238357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2"/>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696201" y="6318264"/>
            <a:ext cx="2483304" cy="307777"/>
          </a:xfrm>
          <a:prstGeom prst="rect">
            <a:avLst/>
          </a:prstGeom>
          <a:noFill/>
        </p:spPr>
        <p:txBody>
          <a:bodyPr wrap="square" rtlCol="0">
            <a:spAutoFit/>
          </a:bodyPr>
          <a:lstStyle/>
          <a:p>
            <a:r>
              <a:rPr lang="en-US" sz="1400" err="1">
                <a:solidFill>
                  <a:srgbClr val="0D0D1D"/>
                </a:solidFill>
                <a:latin typeface="Work Sans" pitchFamily="2" charset="0"/>
              </a:rPr>
              <a:t>hallamstudentsunion.com</a:t>
            </a:r>
            <a:endParaRPr lang="en-US" sz="1400">
              <a:solidFill>
                <a:srgbClr val="0D0D1D"/>
              </a:solidFill>
              <a:latin typeface="Work Sans" pitchFamily="2" charset="0"/>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548837" y="6318265"/>
            <a:ext cx="1276678" cy="307777"/>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625549" y="484884"/>
            <a:ext cx="9405838" cy="1384995"/>
          </a:xfrm>
          <a:prstGeom prst="rect">
            <a:avLst/>
          </a:prstGeom>
          <a:noFill/>
        </p:spPr>
        <p:txBody>
          <a:bodyPr wrap="square" rtlCol="0">
            <a:spAutoFit/>
          </a:bodyPr>
          <a:lstStyle/>
          <a:p>
            <a:r>
              <a:rPr lang="en-GB" sz="2800" b="1" kern="100">
                <a:latin typeface="Work Sans" pitchFamily="2" charset="0"/>
                <a:ea typeface="Calibri" panose="020F0502020204030204" pitchFamily="34" charset="0"/>
                <a:cs typeface="Times New Roman" panose="02020603050405020304" pitchFamily="18" charset="0"/>
              </a:rPr>
              <a:t>Committee Responsibilities: Society Email Address</a:t>
            </a:r>
            <a:endParaRPr lang="en-GB" sz="2800" b="1" kern="100">
              <a:effectLst/>
              <a:latin typeface="Work Sans" pitchFamily="2" charset="0"/>
              <a:ea typeface="Calibri" panose="020F0502020204030204" pitchFamily="34" charset="0"/>
              <a:cs typeface="Times New Roman" panose="02020603050405020304" pitchFamily="18" charset="0"/>
            </a:endParaRPr>
          </a:p>
          <a:p>
            <a:endParaRPr lang="en-GB" sz="2800" b="1" kern="100">
              <a:effectLst/>
              <a:latin typeface="Work Sans" pitchFamily="2" charset="0"/>
              <a:ea typeface="Calibri" panose="020F0502020204030204" pitchFamily="34" charset="0"/>
              <a:cs typeface="Times New Roman" panose="02020603050405020304" pitchFamily="18" charset="0"/>
            </a:endParaRPr>
          </a:p>
          <a:p>
            <a:endParaRPr lang="en-GB" sz="2800">
              <a:latin typeface="Work Sans" pitchFamily="2" charset="0"/>
            </a:endParaRPr>
          </a:p>
        </p:txBody>
      </p:sp>
      <p:pic>
        <p:nvPicPr>
          <p:cNvPr id="13" name="Picture 12">
            <a:extLst>
              <a:ext uri="{FF2B5EF4-FFF2-40B4-BE49-F238E27FC236}">
                <a16:creationId xmlns:a16="http://schemas.microsoft.com/office/drawing/2014/main" id="{0320E7CD-206B-FB20-3846-A3C05D7BF47F}"/>
              </a:ext>
            </a:extLst>
          </p:cNvPr>
          <p:cNvPicPr>
            <a:picLocks noChangeAspect="1"/>
          </p:cNvPicPr>
          <p:nvPr/>
        </p:nvPicPr>
        <p:blipFill>
          <a:blip r:embed="rId3"/>
          <a:stretch>
            <a:fillRect/>
          </a:stretch>
        </p:blipFill>
        <p:spPr>
          <a:xfrm>
            <a:off x="9866134" y="231958"/>
            <a:ext cx="2240031" cy="2765142"/>
          </a:xfrm>
          <a:prstGeom prst="rect">
            <a:avLst/>
          </a:prstGeom>
        </p:spPr>
      </p:pic>
      <p:sp>
        <p:nvSpPr>
          <p:cNvPr id="10" name="TextBox 9">
            <a:extLst>
              <a:ext uri="{FF2B5EF4-FFF2-40B4-BE49-F238E27FC236}">
                <a16:creationId xmlns:a16="http://schemas.microsoft.com/office/drawing/2014/main" id="{C571AF82-AEBC-9019-E037-CA730EB16991}"/>
              </a:ext>
            </a:extLst>
          </p:cNvPr>
          <p:cNvSpPr txBox="1"/>
          <p:nvPr/>
        </p:nvSpPr>
        <p:spPr>
          <a:xfrm>
            <a:off x="1142999" y="1534235"/>
            <a:ext cx="7947584" cy="4401205"/>
          </a:xfrm>
          <a:prstGeom prst="rect">
            <a:avLst/>
          </a:prstGeom>
          <a:noFill/>
        </p:spPr>
        <p:txBody>
          <a:bodyPr wrap="square" rtlCol="0">
            <a:spAutoFit/>
          </a:bodyPr>
          <a:lstStyle/>
          <a:p>
            <a:r>
              <a:rPr lang="en-GB" sz="2000" b="1">
                <a:latin typeface="Work Sans" pitchFamily="2" charset="0"/>
              </a:rPr>
              <a:t>Every society needs an official society email address </a:t>
            </a:r>
            <a:r>
              <a:rPr lang="en-GB" sz="2000">
                <a:latin typeface="Work Sans" pitchFamily="2" charset="0"/>
              </a:rPr>
              <a:t>and it is your responsibility to create this. It can be either Gmail or Outlook.</a:t>
            </a:r>
          </a:p>
          <a:p>
            <a:endParaRPr lang="en-GB" sz="2000">
              <a:latin typeface="Work Sans" pitchFamily="2" charset="0"/>
            </a:endParaRPr>
          </a:p>
          <a:p>
            <a:r>
              <a:rPr lang="en-GB" sz="2000">
                <a:latin typeface="Work Sans" pitchFamily="2" charset="0"/>
              </a:rPr>
              <a:t>If you received and can access last year’s email address from your handover: make sure your committee have access to it!</a:t>
            </a:r>
          </a:p>
          <a:p>
            <a:endParaRPr lang="en-GB" sz="2000">
              <a:latin typeface="Work Sans" pitchFamily="2" charset="0"/>
            </a:endParaRPr>
          </a:p>
          <a:p>
            <a:r>
              <a:rPr lang="en-GB" sz="2000">
                <a:latin typeface="Work Sans" pitchFamily="2" charset="0"/>
              </a:rPr>
              <a:t>If you didn’t receive one/can’t access it/new society: create one and send this to </a:t>
            </a:r>
            <a:r>
              <a:rPr lang="en-GB" sz="2000">
                <a:latin typeface="Work Sans" pitchFamily="2" charset="0"/>
                <a:hlinkClick r:id="rId4">
                  <a:extLst>
                    <a:ext uri="{A12FA001-AC4F-418D-AE19-62706E023703}">
                      <ahyp:hlinkClr xmlns:ahyp="http://schemas.microsoft.com/office/drawing/2018/hyperlinkcolor" val="tx"/>
                    </a:ext>
                  </a:extLst>
                </a:hlinkClick>
              </a:rPr>
              <a:t>activitiesadmin@shu.ac.uk</a:t>
            </a:r>
            <a:endParaRPr lang="en-GB" sz="2000">
              <a:latin typeface="Work Sans" pitchFamily="2" charset="0"/>
            </a:endParaRPr>
          </a:p>
          <a:p>
            <a:endParaRPr lang="en-GB" sz="2000">
              <a:latin typeface="Work Sans" pitchFamily="2" charset="0"/>
            </a:endParaRPr>
          </a:p>
          <a:p>
            <a:endParaRPr lang="en-GB" sz="2000">
              <a:latin typeface="Work Sans" pitchFamily="2" charset="0"/>
            </a:endParaRPr>
          </a:p>
          <a:p>
            <a:endParaRPr lang="en-GB" sz="2000">
              <a:latin typeface="Work Sans" pitchFamily="2" charset="0"/>
            </a:endParaRPr>
          </a:p>
          <a:p>
            <a:endParaRPr lang="en-GB" sz="2000">
              <a:latin typeface="Work Sans" pitchFamily="2" charset="0"/>
            </a:endParaRPr>
          </a:p>
          <a:p>
            <a:endParaRPr lang="en-GB" sz="2000">
              <a:latin typeface="Work Sans" pitchFamily="2" charset="0"/>
            </a:endParaRPr>
          </a:p>
        </p:txBody>
      </p:sp>
      <p:sp>
        <p:nvSpPr>
          <p:cNvPr id="2" name="TextBox 1">
            <a:extLst>
              <a:ext uri="{FF2B5EF4-FFF2-40B4-BE49-F238E27FC236}">
                <a16:creationId xmlns:a16="http://schemas.microsoft.com/office/drawing/2014/main" id="{5045EB83-32EF-EDAC-3425-97D3D7D05FE2}"/>
              </a:ext>
            </a:extLst>
          </p:cNvPr>
          <p:cNvSpPr txBox="1"/>
          <p:nvPr/>
        </p:nvSpPr>
        <p:spPr>
          <a:xfrm>
            <a:off x="1142999" y="4664955"/>
            <a:ext cx="10288884" cy="1015663"/>
          </a:xfrm>
          <a:prstGeom prst="rect">
            <a:avLst/>
          </a:prstGeom>
          <a:noFill/>
        </p:spPr>
        <p:txBody>
          <a:bodyPr wrap="square">
            <a:spAutoFit/>
          </a:bodyPr>
          <a:lstStyle/>
          <a:p>
            <a:endParaRPr lang="en-GB" sz="2000" b="1">
              <a:latin typeface="Work Sans" pitchFamily="2" charset="0"/>
            </a:endParaRPr>
          </a:p>
          <a:p>
            <a:r>
              <a:rPr lang="en-GB" sz="2000" b="1">
                <a:latin typeface="Work Sans" pitchFamily="2" charset="0"/>
              </a:rPr>
              <a:t>Deadline to be submitted to the Societies Team: September 22</a:t>
            </a:r>
            <a:r>
              <a:rPr lang="en-GB" sz="2000" b="1" baseline="30000">
                <a:latin typeface="Work Sans" pitchFamily="2" charset="0"/>
              </a:rPr>
              <a:t>nd</a:t>
            </a:r>
            <a:r>
              <a:rPr lang="en-GB" sz="2000" b="1">
                <a:latin typeface="Work Sans" pitchFamily="2" charset="0"/>
              </a:rPr>
              <a:t> 2024</a:t>
            </a:r>
          </a:p>
          <a:p>
            <a:endParaRPr lang="en-GB" sz="2000">
              <a:latin typeface="Work Sans" pitchFamily="2" charset="0"/>
            </a:endParaRPr>
          </a:p>
        </p:txBody>
      </p:sp>
    </p:spTree>
    <p:extLst>
      <p:ext uri="{BB962C8B-B14F-4D97-AF65-F5344CB8AC3E}">
        <p14:creationId xmlns:p14="http://schemas.microsoft.com/office/powerpoint/2010/main" val="3659944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696201" y="6318264"/>
            <a:ext cx="2483304" cy="307777"/>
          </a:xfrm>
          <a:prstGeom prst="rect">
            <a:avLst/>
          </a:prstGeom>
          <a:noFill/>
        </p:spPr>
        <p:txBody>
          <a:bodyPr wrap="square" rtlCol="0">
            <a:spAutoFit/>
          </a:bodyPr>
          <a:lstStyle/>
          <a:p>
            <a:r>
              <a:rPr lang="en-US" sz="1400" err="1">
                <a:solidFill>
                  <a:srgbClr val="0D0D1D"/>
                </a:solidFill>
                <a:latin typeface="Work Sans" pitchFamily="2" charset="0"/>
              </a:rPr>
              <a:t>hallamstudentsunion.com</a:t>
            </a:r>
            <a:endParaRPr lang="en-US" sz="1400">
              <a:solidFill>
                <a:srgbClr val="0D0D1D"/>
              </a:solidFill>
              <a:latin typeface="Work Sans" pitchFamily="2" charset="0"/>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548837" y="6318265"/>
            <a:ext cx="1276678" cy="307777"/>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616945" y="512473"/>
            <a:ext cx="9298579" cy="1384995"/>
          </a:xfrm>
          <a:prstGeom prst="rect">
            <a:avLst/>
          </a:prstGeom>
          <a:noFill/>
        </p:spPr>
        <p:txBody>
          <a:bodyPr wrap="square" rtlCol="0">
            <a:spAutoFit/>
          </a:bodyPr>
          <a:lstStyle/>
          <a:p>
            <a:r>
              <a:rPr lang="en-GB" sz="2800" b="1" kern="100">
                <a:latin typeface="Work Sans" pitchFamily="2" charset="0"/>
                <a:ea typeface="Calibri" panose="020F0502020204030204" pitchFamily="34" charset="0"/>
                <a:cs typeface="Times New Roman" panose="02020603050405020304" pitchFamily="18" charset="0"/>
              </a:rPr>
              <a:t>Committee Responsibilities: Society Email Address</a:t>
            </a:r>
            <a:endParaRPr lang="en-GB" sz="2800" b="1" kern="100">
              <a:effectLst/>
              <a:latin typeface="Work Sans" pitchFamily="2" charset="0"/>
              <a:ea typeface="Calibri" panose="020F0502020204030204" pitchFamily="34" charset="0"/>
              <a:cs typeface="Times New Roman" panose="02020603050405020304" pitchFamily="18" charset="0"/>
            </a:endParaRPr>
          </a:p>
          <a:p>
            <a:endParaRPr lang="en-GB" sz="2800" b="1" kern="100">
              <a:effectLst/>
              <a:latin typeface="Work Sans" pitchFamily="2" charset="0"/>
              <a:ea typeface="Calibri" panose="020F0502020204030204" pitchFamily="34" charset="0"/>
              <a:cs typeface="Times New Roman" panose="02020603050405020304" pitchFamily="18" charset="0"/>
            </a:endParaRPr>
          </a:p>
          <a:p>
            <a:endParaRPr lang="en-GB" sz="2800">
              <a:latin typeface="Work Sans" pitchFamily="2" charset="0"/>
            </a:endParaRPr>
          </a:p>
        </p:txBody>
      </p:sp>
      <p:pic>
        <p:nvPicPr>
          <p:cNvPr id="13" name="Picture 12">
            <a:extLst>
              <a:ext uri="{FF2B5EF4-FFF2-40B4-BE49-F238E27FC236}">
                <a16:creationId xmlns:a16="http://schemas.microsoft.com/office/drawing/2014/main" id="{0320E7CD-206B-FB20-3846-A3C05D7BF47F}"/>
              </a:ext>
            </a:extLst>
          </p:cNvPr>
          <p:cNvPicPr>
            <a:picLocks noChangeAspect="1"/>
          </p:cNvPicPr>
          <p:nvPr/>
        </p:nvPicPr>
        <p:blipFill>
          <a:blip r:embed="rId4"/>
          <a:stretch>
            <a:fillRect/>
          </a:stretch>
        </p:blipFill>
        <p:spPr>
          <a:xfrm>
            <a:off x="9866134" y="231958"/>
            <a:ext cx="2240031" cy="2765142"/>
          </a:xfrm>
          <a:prstGeom prst="rect">
            <a:avLst/>
          </a:prstGeom>
        </p:spPr>
      </p:pic>
      <p:sp>
        <p:nvSpPr>
          <p:cNvPr id="10" name="TextBox 9">
            <a:extLst>
              <a:ext uri="{FF2B5EF4-FFF2-40B4-BE49-F238E27FC236}">
                <a16:creationId xmlns:a16="http://schemas.microsoft.com/office/drawing/2014/main" id="{C571AF82-AEBC-9019-E037-CA730EB16991}"/>
              </a:ext>
            </a:extLst>
          </p:cNvPr>
          <p:cNvSpPr txBox="1"/>
          <p:nvPr/>
        </p:nvSpPr>
        <p:spPr>
          <a:xfrm>
            <a:off x="1142999" y="1609283"/>
            <a:ext cx="7947584" cy="5016758"/>
          </a:xfrm>
          <a:prstGeom prst="rect">
            <a:avLst/>
          </a:prstGeom>
          <a:noFill/>
        </p:spPr>
        <p:txBody>
          <a:bodyPr wrap="square" rtlCol="0">
            <a:spAutoFit/>
          </a:bodyPr>
          <a:lstStyle/>
          <a:p>
            <a:r>
              <a:rPr lang="en-GB" sz="2000">
                <a:latin typeface="Work Sans" pitchFamily="2" charset="0"/>
              </a:rPr>
              <a:t>Tip: When creating a new society email address, make sure it follows this </a:t>
            </a:r>
            <a:r>
              <a:rPr lang="en-GB" sz="2000" b="1">
                <a:latin typeface="Work Sans" pitchFamily="2" charset="0"/>
              </a:rPr>
              <a:t>naming format</a:t>
            </a:r>
            <a:r>
              <a:rPr lang="en-GB" sz="2000">
                <a:latin typeface="Work Sans" pitchFamily="2" charset="0"/>
              </a:rPr>
              <a:t>:</a:t>
            </a:r>
          </a:p>
          <a:p>
            <a:endParaRPr lang="en-GB" sz="2000">
              <a:latin typeface="Work Sans" pitchFamily="2" charset="0"/>
            </a:endParaRPr>
          </a:p>
          <a:p>
            <a:endParaRPr lang="en-GB" sz="2000" i="1">
              <a:latin typeface="Work Sans" pitchFamily="2" charset="0"/>
            </a:endParaRPr>
          </a:p>
          <a:p>
            <a:r>
              <a:rPr lang="en-GB" sz="2000" i="1" err="1">
                <a:latin typeface="Work Sans" pitchFamily="2" charset="0"/>
              </a:rPr>
              <a:t>hallam</a:t>
            </a:r>
            <a:r>
              <a:rPr lang="en-GB" sz="2000" i="1">
                <a:latin typeface="Work Sans" pitchFamily="2" charset="0"/>
              </a:rPr>
              <a:t>.[insert society name]@gmail.com</a:t>
            </a:r>
          </a:p>
          <a:p>
            <a:endParaRPr lang="en-GB" sz="2000" i="1">
              <a:latin typeface="Work Sans" pitchFamily="2" charset="0"/>
            </a:endParaRPr>
          </a:p>
          <a:p>
            <a:r>
              <a:rPr lang="en-GB" sz="2000" b="1">
                <a:latin typeface="Work Sans" pitchFamily="2" charset="0"/>
              </a:rPr>
              <a:t>or</a:t>
            </a:r>
          </a:p>
          <a:p>
            <a:endParaRPr lang="en-GB" sz="2000" i="1">
              <a:latin typeface="Work Sans" pitchFamily="2" charset="0"/>
            </a:endParaRPr>
          </a:p>
          <a:p>
            <a:r>
              <a:rPr lang="en-GB" sz="2000" i="1" err="1">
                <a:latin typeface="Work Sans" pitchFamily="2" charset="0"/>
              </a:rPr>
              <a:t>hallam</a:t>
            </a:r>
            <a:r>
              <a:rPr lang="en-GB" sz="2000" i="1">
                <a:latin typeface="Work Sans" pitchFamily="2" charset="0"/>
              </a:rPr>
              <a:t>.[insert society name]@outlook.com</a:t>
            </a:r>
          </a:p>
          <a:p>
            <a:endParaRPr lang="en-GB" sz="2000" i="1">
              <a:latin typeface="Work Sans" pitchFamily="2" charset="0"/>
            </a:endParaRPr>
          </a:p>
          <a:p>
            <a:endParaRPr lang="en-GB" sz="2000" i="1">
              <a:latin typeface="Work Sans" pitchFamily="2" charset="0"/>
            </a:endParaRPr>
          </a:p>
          <a:p>
            <a:r>
              <a:rPr lang="en-GB" sz="2000" b="1" i="1">
                <a:latin typeface="Work Sans" pitchFamily="2" charset="0"/>
              </a:rPr>
              <a:t>example: hallam.chemistrysoc@gmail.com</a:t>
            </a:r>
          </a:p>
          <a:p>
            <a:endParaRPr lang="en-GB" sz="2000">
              <a:latin typeface="Work Sans" pitchFamily="2" charset="0"/>
            </a:endParaRPr>
          </a:p>
          <a:p>
            <a:endParaRPr lang="en-GB" sz="2000">
              <a:latin typeface="Work Sans" pitchFamily="2" charset="0"/>
            </a:endParaRPr>
          </a:p>
          <a:p>
            <a:endParaRPr lang="en-GB" sz="2000">
              <a:latin typeface="Work Sans" pitchFamily="2" charset="0"/>
            </a:endParaRPr>
          </a:p>
          <a:p>
            <a:endParaRPr lang="en-GB" sz="2000">
              <a:latin typeface="Work Sans" pitchFamily="2" charset="0"/>
            </a:endParaRPr>
          </a:p>
        </p:txBody>
      </p:sp>
    </p:spTree>
    <p:extLst>
      <p:ext uri="{BB962C8B-B14F-4D97-AF65-F5344CB8AC3E}">
        <p14:creationId xmlns:p14="http://schemas.microsoft.com/office/powerpoint/2010/main" val="1016200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696201" y="6318264"/>
            <a:ext cx="2483304" cy="307777"/>
          </a:xfrm>
          <a:prstGeom prst="rect">
            <a:avLst/>
          </a:prstGeom>
          <a:noFill/>
        </p:spPr>
        <p:txBody>
          <a:bodyPr wrap="square" rtlCol="0">
            <a:spAutoFit/>
          </a:bodyPr>
          <a:lstStyle/>
          <a:p>
            <a:r>
              <a:rPr lang="en-US" sz="1400" err="1">
                <a:solidFill>
                  <a:srgbClr val="0D0D1D"/>
                </a:solidFill>
                <a:latin typeface="Work Sans" pitchFamily="2" charset="0"/>
              </a:rPr>
              <a:t>hallamstudentsunion.com</a:t>
            </a:r>
            <a:endParaRPr lang="en-US" sz="1400">
              <a:solidFill>
                <a:srgbClr val="0D0D1D"/>
              </a:solidFill>
              <a:latin typeface="Work Sans" pitchFamily="2" charset="0"/>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548837" y="6318265"/>
            <a:ext cx="1276678" cy="307777"/>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142999" y="512473"/>
            <a:ext cx="8772525" cy="954107"/>
          </a:xfrm>
          <a:prstGeom prst="rect">
            <a:avLst/>
          </a:prstGeom>
          <a:noFill/>
        </p:spPr>
        <p:txBody>
          <a:bodyPr wrap="square" rtlCol="0">
            <a:spAutoFit/>
          </a:bodyPr>
          <a:lstStyle/>
          <a:p>
            <a:r>
              <a:rPr lang="en-GB" sz="2800" b="1" kern="100">
                <a:latin typeface="Work Sans" pitchFamily="2" charset="0"/>
                <a:ea typeface="Calibri" panose="020F0502020204030204" pitchFamily="34" charset="0"/>
                <a:cs typeface="Times New Roman" panose="02020603050405020304" pitchFamily="18" charset="0"/>
              </a:rPr>
              <a:t>Committee Responsibilities: Online Platforms</a:t>
            </a:r>
            <a:endParaRPr lang="en-GB" sz="2800" b="1" kern="100">
              <a:effectLst/>
              <a:latin typeface="Work Sans" pitchFamily="2" charset="0"/>
              <a:ea typeface="Calibri" panose="020F0502020204030204" pitchFamily="34" charset="0"/>
              <a:cs typeface="Times New Roman" panose="02020603050405020304" pitchFamily="18" charset="0"/>
            </a:endParaRPr>
          </a:p>
          <a:p>
            <a:endParaRPr lang="en-GB" sz="2800">
              <a:latin typeface="Work Sans" pitchFamily="2" charset="0"/>
            </a:endParaRPr>
          </a:p>
        </p:txBody>
      </p:sp>
      <p:pic>
        <p:nvPicPr>
          <p:cNvPr id="13" name="Picture 12">
            <a:extLst>
              <a:ext uri="{FF2B5EF4-FFF2-40B4-BE49-F238E27FC236}">
                <a16:creationId xmlns:a16="http://schemas.microsoft.com/office/drawing/2014/main" id="{0320E7CD-206B-FB20-3846-A3C05D7BF47F}"/>
              </a:ext>
            </a:extLst>
          </p:cNvPr>
          <p:cNvPicPr>
            <a:picLocks noChangeAspect="1"/>
          </p:cNvPicPr>
          <p:nvPr/>
        </p:nvPicPr>
        <p:blipFill>
          <a:blip r:embed="rId4"/>
          <a:stretch>
            <a:fillRect/>
          </a:stretch>
        </p:blipFill>
        <p:spPr>
          <a:xfrm>
            <a:off x="9866134" y="231958"/>
            <a:ext cx="2240031" cy="2765142"/>
          </a:xfrm>
          <a:prstGeom prst="rect">
            <a:avLst/>
          </a:prstGeom>
        </p:spPr>
      </p:pic>
      <p:sp>
        <p:nvSpPr>
          <p:cNvPr id="10" name="TextBox 9">
            <a:extLst>
              <a:ext uri="{FF2B5EF4-FFF2-40B4-BE49-F238E27FC236}">
                <a16:creationId xmlns:a16="http://schemas.microsoft.com/office/drawing/2014/main" id="{C571AF82-AEBC-9019-E037-CA730EB16991}"/>
              </a:ext>
            </a:extLst>
          </p:cNvPr>
          <p:cNvSpPr txBox="1"/>
          <p:nvPr/>
        </p:nvSpPr>
        <p:spPr>
          <a:xfrm>
            <a:off x="1142999" y="1609283"/>
            <a:ext cx="7947584" cy="3785652"/>
          </a:xfrm>
          <a:prstGeom prst="rect">
            <a:avLst/>
          </a:prstGeom>
          <a:noFill/>
        </p:spPr>
        <p:txBody>
          <a:bodyPr wrap="square" rtlCol="0">
            <a:spAutoFit/>
          </a:bodyPr>
          <a:lstStyle/>
          <a:p>
            <a:pPr marL="285750" indent="-285750">
              <a:buFont typeface="Arial" panose="020B0604020202020204" pitchFamily="34" charset="0"/>
              <a:buChar char="•"/>
            </a:pPr>
            <a:r>
              <a:rPr lang="en-GB" sz="2000">
                <a:latin typeface="Work Sans" pitchFamily="2" charset="0"/>
              </a:rPr>
              <a:t>All open society platforms </a:t>
            </a:r>
            <a:r>
              <a:rPr lang="en-GB" sz="2000" b="1">
                <a:latin typeface="Work Sans" pitchFamily="2" charset="0"/>
              </a:rPr>
              <a:t>must </a:t>
            </a:r>
            <a:r>
              <a:rPr lang="en-GB" sz="2000">
                <a:latin typeface="Work Sans" pitchFamily="2" charset="0"/>
              </a:rPr>
              <a:t>be linked through your society webpage to be classed as an official platform.</a:t>
            </a:r>
          </a:p>
          <a:p>
            <a:endParaRPr lang="en-GB" sz="2000">
              <a:latin typeface="Work Sans" pitchFamily="2" charset="0"/>
            </a:endParaRPr>
          </a:p>
          <a:p>
            <a:pPr marL="285750" indent="-285750">
              <a:buFont typeface="Arial" panose="020B0604020202020204" pitchFamily="34" charset="0"/>
              <a:buChar char="•"/>
            </a:pPr>
            <a:r>
              <a:rPr lang="en-GB" sz="2000">
                <a:latin typeface="Work Sans" pitchFamily="2" charset="0"/>
              </a:rPr>
              <a:t>Committees are responsible for setting up, monitoring and altering society communication channels.</a:t>
            </a:r>
          </a:p>
          <a:p>
            <a:pPr marL="285750" indent="-285750">
              <a:buFont typeface="Arial" panose="020B0604020202020204" pitchFamily="34" charset="0"/>
              <a:buChar char="•"/>
            </a:pPr>
            <a:br>
              <a:rPr lang="en-GB" sz="2000">
                <a:latin typeface="Work Sans" pitchFamily="2" charset="0"/>
              </a:rPr>
            </a:br>
            <a:r>
              <a:rPr lang="en-GB" sz="2000">
                <a:latin typeface="Work Sans" pitchFamily="2" charset="0"/>
              </a:rPr>
              <a:t>Use our Online Platform and Social Media Use guidance on committee portal to decide which platform is best for you!</a:t>
            </a:r>
          </a:p>
          <a:p>
            <a:endParaRPr lang="en-GB" sz="2000">
              <a:latin typeface="Work Sans" pitchFamily="2" charset="0"/>
            </a:endParaRPr>
          </a:p>
          <a:p>
            <a:endParaRPr lang="en-GB" sz="2000">
              <a:latin typeface="Work Sans" pitchFamily="2" charset="0"/>
            </a:endParaRPr>
          </a:p>
          <a:p>
            <a:endParaRPr lang="en-GB" sz="2000">
              <a:latin typeface="Work Sans" pitchFamily="2" charset="0"/>
            </a:endParaRPr>
          </a:p>
          <a:p>
            <a:endParaRPr lang="en-GB" sz="2000">
              <a:latin typeface="Work Sans" pitchFamily="2" charset="0"/>
            </a:endParaRPr>
          </a:p>
        </p:txBody>
      </p:sp>
    </p:spTree>
    <p:extLst>
      <p:ext uri="{BB962C8B-B14F-4D97-AF65-F5344CB8AC3E}">
        <p14:creationId xmlns:p14="http://schemas.microsoft.com/office/powerpoint/2010/main" val="1675451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307777"/>
          </a:xfrm>
          <a:prstGeom prst="rect">
            <a:avLst/>
          </a:prstGeom>
          <a:noFill/>
        </p:spPr>
        <p:txBody>
          <a:bodyPr wrap="square" rtlCol="0">
            <a:spAutoFit/>
          </a:bodyPr>
          <a:lstStyle/>
          <a:p>
            <a:r>
              <a:rPr lang="en-US" sz="1400" err="1">
                <a:solidFill>
                  <a:srgbClr val="0D0D1D"/>
                </a:solidFill>
                <a:latin typeface="Covik Sans" pitchFamily="82" charset="77"/>
              </a:rPr>
              <a:t>hallamstudentsunion.com</a:t>
            </a:r>
            <a:endParaRPr lang="en-US" sz="1400">
              <a:solidFill>
                <a:srgbClr val="0D0D1D"/>
              </a:solidFill>
              <a:latin typeface="Covik Sans" pitchFamily="82" charset="77"/>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307777"/>
          </a:xfrm>
          <a:prstGeom prst="rect">
            <a:avLst/>
          </a:prstGeom>
          <a:noFill/>
        </p:spPr>
        <p:txBody>
          <a:bodyPr wrap="square" rtlCol="0">
            <a:spAutoFit/>
          </a:bodyPr>
          <a:lstStyle/>
          <a:p>
            <a:r>
              <a:rPr lang="en-US" sz="1400">
                <a:solidFill>
                  <a:srgbClr val="0D0D1D"/>
                </a:solidFill>
                <a:latin typeface="Covik Sans" pitchFamily="82" charset="77"/>
              </a:rPr>
              <a:t>@</a:t>
            </a:r>
            <a:r>
              <a:rPr lang="en-US" sz="1400" err="1">
                <a:solidFill>
                  <a:srgbClr val="0D0D1D"/>
                </a:solidFill>
                <a:latin typeface="Covik Sans" pitchFamily="82" charset="77"/>
              </a:rPr>
              <a:t>hallamsu</a:t>
            </a:r>
            <a:endParaRPr lang="en-US" sz="1400">
              <a:solidFill>
                <a:srgbClr val="0D0D1D"/>
              </a:solidFill>
              <a:latin typeface="Covik Sans" pitchFamily="82" charset="77"/>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323975" y="742423"/>
            <a:ext cx="7600950" cy="1077218"/>
          </a:xfrm>
          <a:prstGeom prst="rect">
            <a:avLst/>
          </a:prstGeom>
          <a:noFill/>
        </p:spPr>
        <p:txBody>
          <a:bodyPr wrap="square" rtlCol="0">
            <a:spAutoFit/>
          </a:bodyPr>
          <a:lstStyle/>
          <a:p>
            <a:r>
              <a:rPr lang="en-GB" sz="2800" b="1" kern="100">
                <a:latin typeface="Work Sans" pitchFamily="2" charset="0"/>
                <a:ea typeface="Calibri" panose="020F0502020204030204" pitchFamily="34" charset="0"/>
                <a:cs typeface="Times New Roman" panose="02020603050405020304" pitchFamily="18" charset="0"/>
              </a:rPr>
              <a:t>Committee Training 2024 Schedule </a:t>
            </a:r>
            <a:r>
              <a:rPr lang="en-GB" sz="2800" b="1" kern="100">
                <a:effectLst/>
                <a:latin typeface="Work Sans" pitchFamily="2" charset="0"/>
                <a:ea typeface="Calibri" panose="020F0502020204030204" pitchFamily="34" charset="0"/>
                <a:cs typeface="Times New Roman" panose="02020603050405020304" pitchFamily="18" charset="0"/>
              </a:rPr>
              <a:t> </a:t>
            </a:r>
          </a:p>
          <a:p>
            <a:endParaRPr lang="en-GB" sz="1800" b="1" kern="100">
              <a:effectLst/>
              <a:latin typeface="Covik Sans" panose="04040406060303040305" pitchFamily="82" charset="0"/>
              <a:ea typeface="Calibri" panose="020F0502020204030204" pitchFamily="34" charset="0"/>
              <a:cs typeface="Times New Roman" panose="02020603050405020304" pitchFamily="18" charset="0"/>
            </a:endParaRPr>
          </a:p>
          <a:p>
            <a:endParaRPr lang="en-GB"/>
          </a:p>
        </p:txBody>
      </p:sp>
      <p:sp>
        <p:nvSpPr>
          <p:cNvPr id="11" name="TextBox 10">
            <a:extLst>
              <a:ext uri="{FF2B5EF4-FFF2-40B4-BE49-F238E27FC236}">
                <a16:creationId xmlns:a16="http://schemas.microsoft.com/office/drawing/2014/main" id="{717B925D-3652-566E-00E0-A2631F5A1C5C}"/>
              </a:ext>
            </a:extLst>
          </p:cNvPr>
          <p:cNvSpPr txBox="1"/>
          <p:nvPr/>
        </p:nvSpPr>
        <p:spPr>
          <a:xfrm>
            <a:off x="845039" y="1549224"/>
            <a:ext cx="8898989" cy="5632311"/>
          </a:xfrm>
          <a:prstGeom prst="rect">
            <a:avLst/>
          </a:prstGeom>
          <a:noFill/>
        </p:spPr>
        <p:txBody>
          <a:bodyPr wrap="square" rtlCol="0">
            <a:spAutoFit/>
          </a:bodyPr>
          <a:lstStyle/>
          <a:p>
            <a:pPr marL="800100" lvl="1" indent="-342900">
              <a:buFont typeface="+mj-lt"/>
              <a:buAutoNum type="arabicPeriod"/>
            </a:pPr>
            <a:r>
              <a:rPr lang="en-GB">
                <a:latin typeface="Work Sans" pitchFamily="2" charset="0"/>
              </a:rPr>
              <a:t>Housekeeping and Meet the Societies Team slides</a:t>
            </a:r>
          </a:p>
          <a:p>
            <a:pPr marL="800100" lvl="1" indent="-342900">
              <a:buFont typeface="+mj-lt"/>
              <a:buAutoNum type="arabicPeriod"/>
            </a:pPr>
            <a:r>
              <a:rPr lang="en-GB">
                <a:latin typeface="Work Sans" pitchFamily="2" charset="0"/>
              </a:rPr>
              <a:t>Committee Responsibilities</a:t>
            </a:r>
          </a:p>
          <a:p>
            <a:pPr marL="800100" lvl="1" indent="-342900">
              <a:buFont typeface="+mj-lt"/>
              <a:buAutoNum type="arabicPeriod"/>
            </a:pPr>
            <a:r>
              <a:rPr lang="en-GB">
                <a:latin typeface="Work Sans" pitchFamily="2" charset="0"/>
              </a:rPr>
              <a:t>Events, Trips and Room Bookings</a:t>
            </a:r>
          </a:p>
          <a:p>
            <a:pPr marL="800100" lvl="1" indent="-342900">
              <a:buFont typeface="+mj-lt"/>
              <a:buAutoNum type="arabicPeriod"/>
            </a:pPr>
            <a:r>
              <a:rPr lang="en-GB">
                <a:latin typeface="Work Sans" pitchFamily="2" charset="0"/>
              </a:rPr>
              <a:t>Refreshment break</a:t>
            </a:r>
          </a:p>
          <a:p>
            <a:pPr marL="800100" lvl="1" indent="-342900">
              <a:buFont typeface="+mj-lt"/>
              <a:buAutoNum type="arabicPeriod"/>
            </a:pPr>
            <a:r>
              <a:rPr lang="en-GB">
                <a:latin typeface="Work Sans" pitchFamily="2" charset="0"/>
              </a:rPr>
              <a:t>Native (Events platform)</a:t>
            </a:r>
          </a:p>
          <a:p>
            <a:pPr marL="800100" lvl="1" indent="-342900">
              <a:buFont typeface="+mj-lt"/>
              <a:buAutoNum type="arabicPeriod"/>
            </a:pPr>
            <a:r>
              <a:rPr lang="en-GB">
                <a:latin typeface="Work Sans" pitchFamily="2" charset="0"/>
              </a:rPr>
              <a:t>Health and Safety</a:t>
            </a:r>
          </a:p>
          <a:p>
            <a:pPr marL="800100" lvl="1" indent="-342900">
              <a:buFont typeface="+mj-lt"/>
              <a:buAutoNum type="arabicPeriod"/>
            </a:pPr>
            <a:r>
              <a:rPr lang="en-GB">
                <a:latin typeface="Work Sans" pitchFamily="2" charset="0"/>
              </a:rPr>
              <a:t>Inclusion and Accessibility</a:t>
            </a:r>
          </a:p>
          <a:p>
            <a:pPr marL="800100" lvl="1" indent="-342900">
              <a:buFont typeface="+mj-lt"/>
              <a:buAutoNum type="arabicPeriod"/>
            </a:pPr>
            <a:r>
              <a:rPr lang="en-GB">
                <a:latin typeface="Work Sans" pitchFamily="2" charset="0"/>
              </a:rPr>
              <a:t>Refreshments</a:t>
            </a:r>
          </a:p>
          <a:p>
            <a:pPr marL="800100" lvl="1" indent="-342900">
              <a:buFont typeface="+mj-lt"/>
              <a:buAutoNum type="arabicPeriod"/>
            </a:pPr>
            <a:r>
              <a:rPr lang="en-GB">
                <a:latin typeface="Work Sans" pitchFamily="2" charset="0"/>
              </a:rPr>
              <a:t>Health and Safety</a:t>
            </a:r>
          </a:p>
          <a:p>
            <a:pPr marL="800100" lvl="1" indent="-342900">
              <a:buFont typeface="+mj-lt"/>
              <a:buAutoNum type="arabicPeriod"/>
            </a:pPr>
            <a:r>
              <a:rPr lang="en-GB">
                <a:latin typeface="Work Sans" pitchFamily="2" charset="0"/>
              </a:rPr>
              <a:t>Finances</a:t>
            </a:r>
          </a:p>
          <a:p>
            <a:pPr marL="800100" lvl="1" indent="-342900">
              <a:buFont typeface="+mj-lt"/>
              <a:buAutoNum type="arabicPeriod"/>
            </a:pPr>
            <a:r>
              <a:rPr lang="en-GB">
                <a:latin typeface="Work Sans" pitchFamily="2" charset="0"/>
              </a:rPr>
              <a:t>Elections</a:t>
            </a:r>
          </a:p>
          <a:p>
            <a:pPr marL="800100" lvl="1" indent="-342900">
              <a:buFont typeface="+mj-lt"/>
              <a:buAutoNum type="arabicPeriod"/>
            </a:pPr>
            <a:r>
              <a:rPr lang="en-GB">
                <a:latin typeface="Work Sans" pitchFamily="2" charset="0"/>
              </a:rPr>
              <a:t>Academic Societies </a:t>
            </a:r>
          </a:p>
          <a:p>
            <a:pPr marL="800100" lvl="1" indent="-342900">
              <a:buFont typeface="+mj-lt"/>
              <a:buAutoNum type="arabicPeriod"/>
            </a:pPr>
            <a:r>
              <a:rPr lang="en-GB">
                <a:latin typeface="Work Sans" pitchFamily="2" charset="0"/>
              </a:rPr>
              <a:t>Welcome</a:t>
            </a:r>
          </a:p>
          <a:p>
            <a:pPr marL="800100" lvl="1" indent="-342900">
              <a:buFont typeface="+mj-lt"/>
              <a:buAutoNum type="arabicPeriod"/>
            </a:pPr>
            <a:r>
              <a:rPr lang="en-GB">
                <a:latin typeface="Work Sans" pitchFamily="2" charset="0"/>
              </a:rPr>
              <a:t>Wrap Up</a:t>
            </a:r>
          </a:p>
          <a:p>
            <a:pPr marL="800100" lvl="1" indent="-342900">
              <a:buFont typeface="+mj-lt"/>
              <a:buAutoNum type="arabicPeriod"/>
            </a:pPr>
            <a:endParaRPr lang="en-GB">
              <a:latin typeface="Work Sans" pitchFamily="2" charset="0"/>
            </a:endParaRPr>
          </a:p>
          <a:p>
            <a:pPr marL="800100" lvl="1" indent="-342900">
              <a:buFont typeface="+mj-lt"/>
              <a:buAutoNum type="arabicPeriod"/>
            </a:pPr>
            <a:endParaRPr lang="en-GB">
              <a:latin typeface="Work Sans" pitchFamily="2" charset="0"/>
            </a:endParaRPr>
          </a:p>
          <a:p>
            <a:pPr marL="800100" lvl="1" indent="-342900">
              <a:buFont typeface="+mj-lt"/>
              <a:buAutoNum type="arabicPeriod"/>
            </a:pPr>
            <a:endParaRPr lang="en-GB">
              <a:latin typeface="Work Sans" pitchFamily="2" charset="0"/>
            </a:endParaRPr>
          </a:p>
          <a:p>
            <a:pPr lvl="1"/>
            <a:endParaRPr lang="en-GB">
              <a:latin typeface="Work Sans" pitchFamily="2" charset="0"/>
            </a:endParaRPr>
          </a:p>
          <a:p>
            <a:pPr lvl="1"/>
            <a:endParaRPr lang="en-GB" u="sng">
              <a:latin typeface="Work Sans" pitchFamily="2" charset="0"/>
            </a:endParaRPr>
          </a:p>
          <a:p>
            <a:pPr lvl="1"/>
            <a:endParaRPr lang="en-GB" u="sng">
              <a:latin typeface="Work Sans" pitchFamily="2" charset="0"/>
            </a:endParaRPr>
          </a:p>
        </p:txBody>
      </p:sp>
    </p:spTree>
    <p:extLst>
      <p:ext uri="{BB962C8B-B14F-4D97-AF65-F5344CB8AC3E}">
        <p14:creationId xmlns:p14="http://schemas.microsoft.com/office/powerpoint/2010/main" val="1037286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E0E1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4A904F-0062-B96D-9403-5A0B9CDB7202}"/>
              </a:ext>
            </a:extLst>
          </p:cNvPr>
          <p:cNvPicPr>
            <a:picLocks noChangeAspect="1"/>
          </p:cNvPicPr>
          <p:nvPr/>
        </p:nvPicPr>
        <p:blipFill>
          <a:blip r:embed="rId2"/>
          <a:srcRect/>
          <a:stretch/>
        </p:blipFill>
        <p:spPr>
          <a:xfrm>
            <a:off x="370115" y="6095672"/>
            <a:ext cx="1276678" cy="575781"/>
          </a:xfrm>
          <a:prstGeom prst="rect">
            <a:avLst/>
          </a:prstGeom>
        </p:spPr>
      </p:pic>
      <p:cxnSp>
        <p:nvCxnSpPr>
          <p:cNvPr id="6" name="Straight Connector 5">
            <a:extLst>
              <a:ext uri="{FF2B5EF4-FFF2-40B4-BE49-F238E27FC236}">
                <a16:creationId xmlns:a16="http://schemas.microsoft.com/office/drawing/2014/main" id="{BD20EF3A-0941-CD08-0BC9-2BA731EC771E}"/>
              </a:ext>
            </a:extLst>
          </p:cNvPr>
          <p:cNvCxnSpPr/>
          <p:nvPr/>
        </p:nvCxnSpPr>
        <p:spPr>
          <a:xfrm>
            <a:off x="508000" y="6023429"/>
            <a:ext cx="10994571" cy="0"/>
          </a:xfrm>
          <a:prstGeom prst="line">
            <a:avLst/>
          </a:prstGeom>
          <a:ln w="12700">
            <a:solidFill>
              <a:srgbClr val="F0E8E0"/>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609C4AC3-15D4-8F9F-9046-2D6F93CE8EFB}"/>
              </a:ext>
            </a:extLst>
          </p:cNvPr>
          <p:cNvSpPr txBox="1"/>
          <p:nvPr/>
        </p:nvSpPr>
        <p:spPr>
          <a:xfrm>
            <a:off x="6698255" y="6226121"/>
            <a:ext cx="2634955" cy="307776"/>
          </a:xfrm>
          <a:prstGeom prst="rect">
            <a:avLst/>
          </a:prstGeom>
          <a:noFill/>
        </p:spPr>
        <p:txBody>
          <a:bodyPr wrap="square" rtlCol="0">
            <a:spAutoFit/>
          </a:bodyPr>
          <a:lstStyle/>
          <a:p>
            <a:r>
              <a:rPr lang="en-US" sz="1400" err="1">
                <a:solidFill>
                  <a:srgbClr val="F0E8E0"/>
                </a:solidFill>
                <a:latin typeface="Work Sans" pitchFamily="2" charset="0"/>
              </a:rPr>
              <a:t>hallamstudentsunion.com</a:t>
            </a:r>
            <a:endParaRPr lang="en-US" sz="1400">
              <a:solidFill>
                <a:srgbClr val="F0E8E0"/>
              </a:solidFill>
              <a:latin typeface="Work Sans" pitchFamily="2" charset="0"/>
            </a:endParaRPr>
          </a:p>
        </p:txBody>
      </p:sp>
      <p:sp>
        <p:nvSpPr>
          <p:cNvPr id="8" name="TextBox 7">
            <a:extLst>
              <a:ext uri="{FF2B5EF4-FFF2-40B4-BE49-F238E27FC236}">
                <a16:creationId xmlns:a16="http://schemas.microsoft.com/office/drawing/2014/main" id="{5269897D-E121-15B8-AF28-8622351F8DC7}"/>
              </a:ext>
            </a:extLst>
          </p:cNvPr>
          <p:cNvSpPr txBox="1"/>
          <p:nvPr/>
        </p:nvSpPr>
        <p:spPr>
          <a:xfrm>
            <a:off x="9486920" y="6226120"/>
            <a:ext cx="2334965" cy="307777"/>
          </a:xfrm>
          <a:prstGeom prst="rect">
            <a:avLst/>
          </a:prstGeom>
          <a:noFill/>
        </p:spPr>
        <p:txBody>
          <a:bodyPr wrap="square" rtlCol="0">
            <a:spAutoFit/>
          </a:bodyPr>
          <a:lstStyle/>
          <a:p>
            <a:r>
              <a:rPr lang="en-US" sz="1400">
                <a:solidFill>
                  <a:srgbClr val="F0E8E0"/>
                </a:solidFill>
                <a:latin typeface="Work Sans" pitchFamily="2" charset="0"/>
              </a:rPr>
              <a:t>@hallamsu_societies</a:t>
            </a:r>
          </a:p>
        </p:txBody>
      </p:sp>
      <p:sp>
        <p:nvSpPr>
          <p:cNvPr id="10" name="TextBox 9">
            <a:extLst>
              <a:ext uri="{FF2B5EF4-FFF2-40B4-BE49-F238E27FC236}">
                <a16:creationId xmlns:a16="http://schemas.microsoft.com/office/drawing/2014/main" id="{2526B090-E128-B6EB-58CA-12D092B0ACED}"/>
              </a:ext>
            </a:extLst>
          </p:cNvPr>
          <p:cNvSpPr txBox="1"/>
          <p:nvPr/>
        </p:nvSpPr>
        <p:spPr>
          <a:xfrm>
            <a:off x="1646793" y="606563"/>
            <a:ext cx="8716730" cy="1323439"/>
          </a:xfrm>
          <a:prstGeom prst="rect">
            <a:avLst/>
          </a:prstGeom>
          <a:noFill/>
        </p:spPr>
        <p:txBody>
          <a:bodyPr wrap="square">
            <a:spAutoFit/>
          </a:bodyPr>
          <a:lstStyle/>
          <a:p>
            <a:pPr algn="ctr"/>
            <a:r>
              <a:rPr lang="en-GB" sz="4000" b="1">
                <a:solidFill>
                  <a:schemeClr val="bg1"/>
                </a:solidFill>
                <a:latin typeface="Work Sans" pitchFamily="2" charset="0"/>
              </a:rPr>
              <a:t>Committee Responsibilities: Reflection (10 mins)</a:t>
            </a:r>
          </a:p>
        </p:txBody>
      </p:sp>
      <p:sp>
        <p:nvSpPr>
          <p:cNvPr id="2" name="TextBox 1">
            <a:extLst>
              <a:ext uri="{FF2B5EF4-FFF2-40B4-BE49-F238E27FC236}">
                <a16:creationId xmlns:a16="http://schemas.microsoft.com/office/drawing/2014/main" id="{3FEEF479-E8C2-B613-E772-6ACAD6FE2F4B}"/>
              </a:ext>
            </a:extLst>
          </p:cNvPr>
          <p:cNvSpPr txBox="1"/>
          <p:nvPr/>
        </p:nvSpPr>
        <p:spPr>
          <a:xfrm>
            <a:off x="1215527" y="2286580"/>
            <a:ext cx="9760946" cy="4093428"/>
          </a:xfrm>
          <a:prstGeom prst="rect">
            <a:avLst/>
          </a:prstGeom>
          <a:noFill/>
        </p:spPr>
        <p:txBody>
          <a:bodyPr wrap="square" rtlCol="0">
            <a:spAutoFit/>
          </a:bodyPr>
          <a:lstStyle/>
          <a:p>
            <a:r>
              <a:rPr lang="en-GB" sz="2000">
                <a:solidFill>
                  <a:schemeClr val="bg1"/>
                </a:solidFill>
                <a:latin typeface="Work Sans" pitchFamily="2" charset="0"/>
              </a:rPr>
              <a:t>As a committee discuss which of the following you have completed:</a:t>
            </a:r>
          </a:p>
          <a:p>
            <a:pPr marL="800100" lvl="1" indent="-342900">
              <a:buFont typeface="Wingdings" panose="05000000000000000000" pitchFamily="2" charset="2"/>
              <a:buChar char="q"/>
            </a:pPr>
            <a:r>
              <a:rPr lang="en-GB" sz="2000">
                <a:solidFill>
                  <a:schemeClr val="bg1"/>
                </a:solidFill>
                <a:latin typeface="Work Sans" pitchFamily="2" charset="0"/>
              </a:rPr>
              <a:t>Annual Risk Assessment</a:t>
            </a:r>
          </a:p>
          <a:p>
            <a:pPr marL="800100" lvl="1" indent="-342900">
              <a:buFont typeface="Wingdings" panose="05000000000000000000" pitchFamily="2" charset="2"/>
              <a:buChar char="q"/>
            </a:pPr>
            <a:r>
              <a:rPr lang="en-GB" sz="2000">
                <a:solidFill>
                  <a:schemeClr val="bg1"/>
                </a:solidFill>
                <a:latin typeface="Work Sans" pitchFamily="2" charset="0"/>
              </a:rPr>
              <a:t>Constitution</a:t>
            </a:r>
          </a:p>
          <a:p>
            <a:pPr marL="800100" lvl="1" indent="-342900">
              <a:buFont typeface="Wingdings" panose="05000000000000000000" pitchFamily="2" charset="2"/>
              <a:buChar char="q"/>
            </a:pPr>
            <a:r>
              <a:rPr lang="en-GB" sz="2000">
                <a:solidFill>
                  <a:schemeClr val="bg1"/>
                </a:solidFill>
                <a:latin typeface="Work Sans" pitchFamily="2" charset="0"/>
              </a:rPr>
              <a:t>Annual External Speaker Form (Optional)</a:t>
            </a:r>
          </a:p>
          <a:p>
            <a:pPr marL="800100" lvl="1" indent="-342900">
              <a:buFont typeface="Wingdings" panose="05000000000000000000" pitchFamily="2" charset="2"/>
              <a:buChar char="q"/>
            </a:pPr>
            <a:r>
              <a:rPr lang="en-GB" sz="2000">
                <a:solidFill>
                  <a:schemeClr val="bg1"/>
                </a:solidFill>
                <a:latin typeface="Work Sans" pitchFamily="2" charset="0"/>
              </a:rPr>
              <a:t>Society email address</a:t>
            </a:r>
          </a:p>
          <a:p>
            <a:pPr marL="800100" lvl="1" indent="-342900">
              <a:buFont typeface="Wingdings" panose="05000000000000000000" pitchFamily="2" charset="2"/>
              <a:buChar char="q"/>
            </a:pPr>
            <a:r>
              <a:rPr lang="en-GB" sz="2000">
                <a:solidFill>
                  <a:schemeClr val="bg1"/>
                </a:solidFill>
                <a:latin typeface="Work Sans" pitchFamily="2" charset="0"/>
              </a:rPr>
              <a:t>Updating your society webpage on the SU website</a:t>
            </a:r>
          </a:p>
          <a:p>
            <a:pPr marL="800100" lvl="1" indent="-342900">
              <a:buFont typeface="Wingdings" panose="05000000000000000000" pitchFamily="2" charset="2"/>
              <a:buChar char="q"/>
            </a:pPr>
            <a:endParaRPr lang="en-GB" sz="2000">
              <a:solidFill>
                <a:schemeClr val="bg1"/>
              </a:solidFill>
              <a:latin typeface="Work Sans" pitchFamily="2" charset="0"/>
            </a:endParaRPr>
          </a:p>
          <a:p>
            <a:pPr marL="342900" indent="-342900" algn="ctr">
              <a:buFont typeface="Wingdings" panose="05000000000000000000" pitchFamily="2" charset="2"/>
              <a:buChar char="q"/>
            </a:pPr>
            <a:endParaRPr lang="en-GB" sz="2000">
              <a:solidFill>
                <a:schemeClr val="bg1"/>
              </a:solidFill>
              <a:latin typeface="Work Sans" pitchFamily="2" charset="0"/>
            </a:endParaRPr>
          </a:p>
          <a:p>
            <a:pPr algn="ctr"/>
            <a:r>
              <a:rPr lang="en-GB" sz="2000">
                <a:solidFill>
                  <a:schemeClr val="bg1"/>
                </a:solidFill>
                <a:latin typeface="Work Sans" pitchFamily="2" charset="0"/>
              </a:rPr>
              <a:t>Use this time to complete and send them to </a:t>
            </a:r>
            <a:r>
              <a:rPr lang="en-GB" sz="2000">
                <a:solidFill>
                  <a:schemeClr val="bg1"/>
                </a:solidFill>
                <a:latin typeface="Work Sans" pitchFamily="2" charset="0"/>
                <a:hlinkClick r:id="rId3">
                  <a:extLst>
                    <a:ext uri="{A12FA001-AC4F-418D-AE19-62706E023703}">
                      <ahyp:hlinkClr xmlns:ahyp="http://schemas.microsoft.com/office/drawing/2018/hyperlinkcolor" val="tx"/>
                    </a:ext>
                  </a:extLst>
                </a:hlinkClick>
              </a:rPr>
              <a:t>activitiesadmin@shu.ac.uk</a:t>
            </a:r>
            <a:r>
              <a:rPr lang="en-GB" sz="2000">
                <a:solidFill>
                  <a:schemeClr val="bg1"/>
                </a:solidFill>
                <a:latin typeface="Work Sans" pitchFamily="2" charset="0"/>
              </a:rPr>
              <a:t> now if you haven’t already</a:t>
            </a:r>
          </a:p>
          <a:p>
            <a:pPr algn="ctr"/>
            <a:endParaRPr lang="en-GB" sz="2000">
              <a:solidFill>
                <a:schemeClr val="bg1"/>
              </a:solidFill>
              <a:latin typeface="Work Sans" pitchFamily="2" charset="0"/>
            </a:endParaRPr>
          </a:p>
          <a:p>
            <a:pPr algn="ctr"/>
            <a:endParaRPr lang="en-GB" sz="2000" i="1">
              <a:solidFill>
                <a:schemeClr val="bg1"/>
              </a:solidFill>
              <a:latin typeface="Work Sans" pitchFamily="2" charset="0"/>
            </a:endParaRPr>
          </a:p>
          <a:p>
            <a:pPr algn="ctr"/>
            <a:endParaRPr lang="en-GB" sz="2000">
              <a:solidFill>
                <a:schemeClr val="bg1"/>
              </a:solidFill>
              <a:latin typeface="Work Sans" pitchFamily="2" charset="0"/>
            </a:endParaRPr>
          </a:p>
        </p:txBody>
      </p:sp>
    </p:spTree>
    <p:extLst>
      <p:ext uri="{BB962C8B-B14F-4D97-AF65-F5344CB8AC3E}">
        <p14:creationId xmlns:p14="http://schemas.microsoft.com/office/powerpoint/2010/main" val="2326923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E0E1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4A904F-0062-B96D-9403-5A0B9CDB7202}"/>
              </a:ext>
            </a:extLst>
          </p:cNvPr>
          <p:cNvPicPr>
            <a:picLocks noChangeAspect="1"/>
          </p:cNvPicPr>
          <p:nvPr/>
        </p:nvPicPr>
        <p:blipFill>
          <a:blip r:embed="rId2"/>
          <a:srcRect/>
          <a:stretch/>
        </p:blipFill>
        <p:spPr>
          <a:xfrm>
            <a:off x="370115" y="6095672"/>
            <a:ext cx="1276678" cy="575781"/>
          </a:xfrm>
          <a:prstGeom prst="rect">
            <a:avLst/>
          </a:prstGeom>
        </p:spPr>
      </p:pic>
      <p:cxnSp>
        <p:nvCxnSpPr>
          <p:cNvPr id="6" name="Straight Connector 5">
            <a:extLst>
              <a:ext uri="{FF2B5EF4-FFF2-40B4-BE49-F238E27FC236}">
                <a16:creationId xmlns:a16="http://schemas.microsoft.com/office/drawing/2014/main" id="{BD20EF3A-0941-CD08-0BC9-2BA731EC771E}"/>
              </a:ext>
            </a:extLst>
          </p:cNvPr>
          <p:cNvCxnSpPr/>
          <p:nvPr/>
        </p:nvCxnSpPr>
        <p:spPr>
          <a:xfrm>
            <a:off x="508000" y="6023429"/>
            <a:ext cx="10994571" cy="0"/>
          </a:xfrm>
          <a:prstGeom prst="line">
            <a:avLst/>
          </a:prstGeom>
          <a:ln w="12700">
            <a:solidFill>
              <a:srgbClr val="F0E8E0"/>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609C4AC3-15D4-8F9F-9046-2D6F93CE8EFB}"/>
              </a:ext>
            </a:extLst>
          </p:cNvPr>
          <p:cNvSpPr txBox="1"/>
          <p:nvPr/>
        </p:nvSpPr>
        <p:spPr>
          <a:xfrm>
            <a:off x="6698255" y="6226121"/>
            <a:ext cx="2634955" cy="307776"/>
          </a:xfrm>
          <a:prstGeom prst="rect">
            <a:avLst/>
          </a:prstGeom>
          <a:noFill/>
        </p:spPr>
        <p:txBody>
          <a:bodyPr wrap="square" rtlCol="0">
            <a:spAutoFit/>
          </a:bodyPr>
          <a:lstStyle/>
          <a:p>
            <a:r>
              <a:rPr lang="en-US" sz="1400" err="1">
                <a:solidFill>
                  <a:srgbClr val="F0E8E0"/>
                </a:solidFill>
                <a:latin typeface="Work Sans" pitchFamily="2" charset="0"/>
              </a:rPr>
              <a:t>hallamstudentsunion.com</a:t>
            </a:r>
            <a:endParaRPr lang="en-US" sz="1400">
              <a:solidFill>
                <a:srgbClr val="F0E8E0"/>
              </a:solidFill>
              <a:latin typeface="Work Sans" pitchFamily="2" charset="0"/>
            </a:endParaRPr>
          </a:p>
        </p:txBody>
      </p:sp>
      <p:sp>
        <p:nvSpPr>
          <p:cNvPr id="8" name="TextBox 7">
            <a:extLst>
              <a:ext uri="{FF2B5EF4-FFF2-40B4-BE49-F238E27FC236}">
                <a16:creationId xmlns:a16="http://schemas.microsoft.com/office/drawing/2014/main" id="{5269897D-E121-15B8-AF28-8622351F8DC7}"/>
              </a:ext>
            </a:extLst>
          </p:cNvPr>
          <p:cNvSpPr txBox="1"/>
          <p:nvPr/>
        </p:nvSpPr>
        <p:spPr>
          <a:xfrm>
            <a:off x="9486920" y="6226120"/>
            <a:ext cx="2334965" cy="307777"/>
          </a:xfrm>
          <a:prstGeom prst="rect">
            <a:avLst/>
          </a:prstGeom>
          <a:noFill/>
        </p:spPr>
        <p:txBody>
          <a:bodyPr wrap="square" rtlCol="0">
            <a:spAutoFit/>
          </a:bodyPr>
          <a:lstStyle/>
          <a:p>
            <a:r>
              <a:rPr lang="en-US" sz="1400">
                <a:solidFill>
                  <a:srgbClr val="F0E8E0"/>
                </a:solidFill>
                <a:latin typeface="Work Sans" pitchFamily="2" charset="0"/>
              </a:rPr>
              <a:t>@hallamsu_societies</a:t>
            </a:r>
          </a:p>
        </p:txBody>
      </p:sp>
      <p:sp>
        <p:nvSpPr>
          <p:cNvPr id="10" name="TextBox 9">
            <a:extLst>
              <a:ext uri="{FF2B5EF4-FFF2-40B4-BE49-F238E27FC236}">
                <a16:creationId xmlns:a16="http://schemas.microsoft.com/office/drawing/2014/main" id="{2526B090-E128-B6EB-58CA-12D092B0ACED}"/>
              </a:ext>
            </a:extLst>
          </p:cNvPr>
          <p:cNvSpPr txBox="1"/>
          <p:nvPr/>
        </p:nvSpPr>
        <p:spPr>
          <a:xfrm>
            <a:off x="2134884" y="2012915"/>
            <a:ext cx="7922232" cy="707886"/>
          </a:xfrm>
          <a:prstGeom prst="rect">
            <a:avLst/>
          </a:prstGeom>
          <a:noFill/>
        </p:spPr>
        <p:txBody>
          <a:bodyPr wrap="square">
            <a:spAutoFit/>
          </a:bodyPr>
          <a:lstStyle/>
          <a:p>
            <a:pPr algn="ctr"/>
            <a:r>
              <a:rPr lang="en-GB" sz="4000" b="1">
                <a:solidFill>
                  <a:schemeClr val="bg1"/>
                </a:solidFill>
                <a:latin typeface="Work Sans" pitchFamily="2" charset="0"/>
              </a:rPr>
              <a:t>Events and Trips Process</a:t>
            </a:r>
          </a:p>
        </p:txBody>
      </p:sp>
    </p:spTree>
    <p:extLst>
      <p:ext uri="{BB962C8B-B14F-4D97-AF65-F5344CB8AC3E}">
        <p14:creationId xmlns:p14="http://schemas.microsoft.com/office/powerpoint/2010/main" val="141936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696201" y="6318264"/>
            <a:ext cx="2483304" cy="307777"/>
          </a:xfrm>
          <a:prstGeom prst="rect">
            <a:avLst/>
          </a:prstGeom>
          <a:noFill/>
        </p:spPr>
        <p:txBody>
          <a:bodyPr wrap="square" rtlCol="0">
            <a:spAutoFit/>
          </a:bodyPr>
          <a:lstStyle/>
          <a:p>
            <a:r>
              <a:rPr lang="en-US" sz="1400" err="1">
                <a:solidFill>
                  <a:srgbClr val="0D0D1D"/>
                </a:solidFill>
                <a:latin typeface="Work Sans" pitchFamily="2" charset="0"/>
              </a:rPr>
              <a:t>hallamstudentsunion.com</a:t>
            </a:r>
            <a:endParaRPr lang="en-US" sz="1400">
              <a:solidFill>
                <a:srgbClr val="0D0D1D"/>
              </a:solidFill>
              <a:latin typeface="Work Sans" pitchFamily="2" charset="0"/>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548837" y="6318265"/>
            <a:ext cx="1276678" cy="307777"/>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142999" y="512473"/>
            <a:ext cx="8772525" cy="523220"/>
          </a:xfrm>
          <a:prstGeom prst="rect">
            <a:avLst/>
          </a:prstGeom>
          <a:noFill/>
        </p:spPr>
        <p:txBody>
          <a:bodyPr wrap="square" rtlCol="0">
            <a:spAutoFit/>
          </a:bodyPr>
          <a:lstStyle/>
          <a:p>
            <a:r>
              <a:rPr lang="en-GB" sz="2800" b="1" kern="100">
                <a:latin typeface="Work Sans" pitchFamily="2" charset="0"/>
                <a:cs typeface="Times New Roman" panose="02020603050405020304" pitchFamily="18" charset="0"/>
              </a:rPr>
              <a:t>Events and Trips Proposals</a:t>
            </a:r>
            <a:endParaRPr lang="en-GB" sz="2800">
              <a:latin typeface="Work Sans" pitchFamily="2" charset="0"/>
            </a:endParaRPr>
          </a:p>
        </p:txBody>
      </p:sp>
      <p:sp>
        <p:nvSpPr>
          <p:cNvPr id="10" name="TextBox 9">
            <a:extLst>
              <a:ext uri="{FF2B5EF4-FFF2-40B4-BE49-F238E27FC236}">
                <a16:creationId xmlns:a16="http://schemas.microsoft.com/office/drawing/2014/main" id="{C571AF82-AEBC-9019-E037-CA730EB16991}"/>
              </a:ext>
            </a:extLst>
          </p:cNvPr>
          <p:cNvSpPr txBox="1"/>
          <p:nvPr/>
        </p:nvSpPr>
        <p:spPr>
          <a:xfrm>
            <a:off x="1142999" y="1609283"/>
            <a:ext cx="6106100" cy="1323439"/>
          </a:xfrm>
          <a:prstGeom prst="rect">
            <a:avLst/>
          </a:prstGeom>
          <a:noFill/>
        </p:spPr>
        <p:txBody>
          <a:bodyPr wrap="square" rtlCol="0">
            <a:spAutoFit/>
          </a:bodyPr>
          <a:lstStyle/>
          <a:p>
            <a:endParaRPr lang="en-GB" sz="2000">
              <a:latin typeface="Work Sans" pitchFamily="2" charset="0"/>
            </a:endParaRPr>
          </a:p>
          <a:p>
            <a:endParaRPr lang="en-GB" sz="2000">
              <a:latin typeface="Work Sans" pitchFamily="2" charset="0"/>
            </a:endParaRPr>
          </a:p>
          <a:p>
            <a:endParaRPr lang="en-GB" sz="2000">
              <a:latin typeface="Work Sans" pitchFamily="2" charset="0"/>
            </a:endParaRPr>
          </a:p>
          <a:p>
            <a:endParaRPr lang="en-GB" sz="2000">
              <a:latin typeface="Work Sans" pitchFamily="2" charset="0"/>
            </a:endParaRPr>
          </a:p>
        </p:txBody>
      </p:sp>
      <p:pic>
        <p:nvPicPr>
          <p:cNvPr id="8" name="Picture 7">
            <a:extLst>
              <a:ext uri="{FF2B5EF4-FFF2-40B4-BE49-F238E27FC236}">
                <a16:creationId xmlns:a16="http://schemas.microsoft.com/office/drawing/2014/main" id="{C4138774-9530-E542-5FD5-0486D06ACA91}"/>
              </a:ext>
            </a:extLst>
          </p:cNvPr>
          <p:cNvPicPr>
            <a:picLocks noChangeAspect="1"/>
          </p:cNvPicPr>
          <p:nvPr/>
        </p:nvPicPr>
        <p:blipFill>
          <a:blip r:embed="rId4"/>
          <a:stretch>
            <a:fillRect/>
          </a:stretch>
        </p:blipFill>
        <p:spPr>
          <a:xfrm>
            <a:off x="9915524" y="159716"/>
            <a:ext cx="1939240" cy="2239897"/>
          </a:xfrm>
          <a:prstGeom prst="rect">
            <a:avLst/>
          </a:prstGeom>
        </p:spPr>
      </p:pic>
      <p:pic>
        <p:nvPicPr>
          <p:cNvPr id="9" name="Picture 8" descr="A group of people standing in a line on a path&#10;&#10;Description automatically generated">
            <a:extLst>
              <a:ext uri="{FF2B5EF4-FFF2-40B4-BE49-F238E27FC236}">
                <a16:creationId xmlns:a16="http://schemas.microsoft.com/office/drawing/2014/main" id="{4A7B3EC7-CF28-E591-3460-95F4167C47E7}"/>
              </a:ext>
            </a:extLst>
          </p:cNvPr>
          <p:cNvPicPr>
            <a:picLocks noChangeAspect="1"/>
          </p:cNvPicPr>
          <p:nvPr/>
        </p:nvPicPr>
        <p:blipFill rotWithShape="1">
          <a:blip r:embed="rId5"/>
          <a:srcRect t="33368" b="23204"/>
          <a:stretch/>
        </p:blipFill>
        <p:spPr>
          <a:xfrm>
            <a:off x="8116964" y="3000228"/>
            <a:ext cx="3390900" cy="2585323"/>
          </a:xfrm>
          <a:prstGeom prst="rect">
            <a:avLst/>
          </a:prstGeom>
        </p:spPr>
      </p:pic>
      <p:sp>
        <p:nvSpPr>
          <p:cNvPr id="11" name="TextBox 10">
            <a:extLst>
              <a:ext uri="{FF2B5EF4-FFF2-40B4-BE49-F238E27FC236}">
                <a16:creationId xmlns:a16="http://schemas.microsoft.com/office/drawing/2014/main" id="{A4207A25-F1B0-618F-4F5A-A9AE5648D8A3}"/>
              </a:ext>
            </a:extLst>
          </p:cNvPr>
          <p:cNvSpPr txBox="1"/>
          <p:nvPr/>
        </p:nvSpPr>
        <p:spPr>
          <a:xfrm>
            <a:off x="952500" y="1576001"/>
            <a:ext cx="6362700" cy="2769989"/>
          </a:xfrm>
          <a:prstGeom prst="rect">
            <a:avLst/>
          </a:prstGeom>
          <a:noFill/>
        </p:spPr>
        <p:txBody>
          <a:bodyPr wrap="square" rtlCol="0">
            <a:spAutoFit/>
          </a:bodyPr>
          <a:lstStyle/>
          <a:p>
            <a:pPr marL="342900" indent="-342900">
              <a:buFont typeface="Wingdings" panose="05000000000000000000" pitchFamily="2" charset="2"/>
              <a:buChar char="Ø"/>
            </a:pPr>
            <a:r>
              <a:rPr lang="en-GB" sz="2000" b="1">
                <a:latin typeface="Work Sans" pitchFamily="2" charset="0"/>
              </a:rPr>
              <a:t>Events</a:t>
            </a:r>
            <a:r>
              <a:rPr lang="en-GB" sz="2000">
                <a:latin typeface="Work Sans" pitchFamily="2" charset="0"/>
              </a:rPr>
              <a:t>: Submitted 4 weeks before proposed event date</a:t>
            </a:r>
          </a:p>
          <a:p>
            <a:pPr marL="342900" indent="-342900">
              <a:buFont typeface="Wingdings" panose="05000000000000000000" pitchFamily="2" charset="2"/>
              <a:buChar char="Ø"/>
            </a:pPr>
            <a:r>
              <a:rPr lang="en-GB" sz="2000" b="1">
                <a:latin typeface="Work Sans" pitchFamily="2" charset="0"/>
              </a:rPr>
              <a:t>Day Trips</a:t>
            </a:r>
            <a:r>
              <a:rPr lang="en-GB" sz="2000">
                <a:latin typeface="Work Sans" pitchFamily="2" charset="0"/>
              </a:rPr>
              <a:t>: Submitted 4 weeks before proposed trip date</a:t>
            </a:r>
          </a:p>
          <a:p>
            <a:pPr marL="342900" indent="-342900">
              <a:buFont typeface="Wingdings" panose="05000000000000000000" pitchFamily="2" charset="2"/>
              <a:buChar char="Ø"/>
            </a:pPr>
            <a:r>
              <a:rPr lang="en-GB" sz="2000" b="1">
                <a:latin typeface="Work Sans" pitchFamily="2" charset="0"/>
              </a:rPr>
              <a:t>Overnight and/or abroad Trips</a:t>
            </a:r>
            <a:r>
              <a:rPr lang="en-GB" sz="2000">
                <a:latin typeface="Work Sans" pitchFamily="2" charset="0"/>
              </a:rPr>
              <a:t>: Submitted 8 weeks before proposed trip date</a:t>
            </a:r>
          </a:p>
          <a:p>
            <a:pPr algn="ctr"/>
            <a:endParaRPr lang="en-GB">
              <a:latin typeface="Covik Sans" panose="04040406060303040305" pitchFamily="82" charset="0"/>
            </a:endParaRPr>
          </a:p>
          <a:p>
            <a:pPr algn="ctr"/>
            <a:endParaRPr lang="en-GB">
              <a:latin typeface="Covik Sans" panose="04040406060303040305" pitchFamily="82" charset="0"/>
            </a:endParaRPr>
          </a:p>
          <a:p>
            <a:pPr marL="285750" indent="-285750" algn="ctr">
              <a:buFont typeface="Arial" panose="020B0604020202020204" pitchFamily="34" charset="0"/>
              <a:buChar char="•"/>
            </a:pPr>
            <a:endParaRPr lang="en-GB">
              <a:latin typeface="Covik Sans" panose="04040406060303040305" pitchFamily="82" charset="0"/>
            </a:endParaRPr>
          </a:p>
        </p:txBody>
      </p:sp>
      <p:sp>
        <p:nvSpPr>
          <p:cNvPr id="12" name="TextBox 11">
            <a:extLst>
              <a:ext uri="{FF2B5EF4-FFF2-40B4-BE49-F238E27FC236}">
                <a16:creationId xmlns:a16="http://schemas.microsoft.com/office/drawing/2014/main" id="{A1E6A456-B6BE-BB18-B386-CC5720826E98}"/>
              </a:ext>
            </a:extLst>
          </p:cNvPr>
          <p:cNvSpPr txBox="1"/>
          <p:nvPr/>
        </p:nvSpPr>
        <p:spPr>
          <a:xfrm>
            <a:off x="1010482" y="3782160"/>
            <a:ext cx="6705600" cy="1938992"/>
          </a:xfrm>
          <a:prstGeom prst="rect">
            <a:avLst/>
          </a:prstGeom>
          <a:noFill/>
        </p:spPr>
        <p:txBody>
          <a:bodyPr wrap="square" lIns="91440" tIns="45720" rIns="91440" bIns="45720" rtlCol="0" anchor="t">
            <a:spAutoFit/>
          </a:bodyPr>
          <a:lstStyle/>
          <a:p>
            <a:pPr marL="342900" indent="-342900">
              <a:buAutoNum type="arabicPeriod"/>
            </a:pPr>
            <a:r>
              <a:rPr lang="en-GB" sz="2000" b="1" i="1">
                <a:latin typeface="Work Sans" pitchFamily="2" charset="0"/>
              </a:rPr>
              <a:t>Fill in and submit </a:t>
            </a:r>
            <a:r>
              <a:rPr lang="en-GB" sz="2000">
                <a:latin typeface="Work Sans" pitchFamily="2" charset="0"/>
              </a:rPr>
              <a:t>the Events and Trips Microsoft Form. RA must be attached when submitting. </a:t>
            </a:r>
          </a:p>
          <a:p>
            <a:pPr marL="342900" indent="-342900">
              <a:buAutoNum type="arabicPeriod"/>
            </a:pPr>
            <a:r>
              <a:rPr lang="en-GB" sz="2000" b="1" i="1">
                <a:latin typeface="Work Sans" pitchFamily="2" charset="0"/>
              </a:rPr>
              <a:t>Outcome</a:t>
            </a:r>
            <a:r>
              <a:rPr lang="en-GB" sz="2000">
                <a:latin typeface="Work Sans" pitchFamily="2" charset="0"/>
              </a:rPr>
              <a:t> will either be: approved/needs more information/rejected</a:t>
            </a:r>
          </a:p>
          <a:p>
            <a:pPr marL="342900" indent="-342900">
              <a:buAutoNum type="arabicPeriod"/>
            </a:pPr>
            <a:r>
              <a:rPr lang="en-GB" sz="2000" b="1" i="1">
                <a:latin typeface="Work Sans" pitchFamily="2" charset="0"/>
              </a:rPr>
              <a:t>For Trips only: </a:t>
            </a:r>
            <a:r>
              <a:rPr lang="en-GB" sz="2000">
                <a:latin typeface="Work Sans" pitchFamily="2" charset="0"/>
              </a:rPr>
              <a:t>Trip Registration submitted 1 week before  </a:t>
            </a:r>
          </a:p>
        </p:txBody>
      </p:sp>
    </p:spTree>
    <p:extLst>
      <p:ext uri="{BB962C8B-B14F-4D97-AF65-F5344CB8AC3E}">
        <p14:creationId xmlns:p14="http://schemas.microsoft.com/office/powerpoint/2010/main" val="2829835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696201" y="6318264"/>
            <a:ext cx="2483304" cy="307777"/>
          </a:xfrm>
          <a:prstGeom prst="rect">
            <a:avLst/>
          </a:prstGeom>
          <a:noFill/>
        </p:spPr>
        <p:txBody>
          <a:bodyPr wrap="square" rtlCol="0">
            <a:spAutoFit/>
          </a:bodyPr>
          <a:lstStyle/>
          <a:p>
            <a:r>
              <a:rPr lang="en-US" sz="1400" err="1">
                <a:solidFill>
                  <a:srgbClr val="0D0D1D"/>
                </a:solidFill>
                <a:latin typeface="Work Sans" pitchFamily="2" charset="0"/>
              </a:rPr>
              <a:t>hallamstudentsunion.com</a:t>
            </a:r>
            <a:endParaRPr lang="en-US" sz="1400">
              <a:solidFill>
                <a:srgbClr val="0D0D1D"/>
              </a:solidFill>
              <a:latin typeface="Work Sans" pitchFamily="2" charset="0"/>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548837" y="6318265"/>
            <a:ext cx="1276678" cy="307777"/>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142999" y="512473"/>
            <a:ext cx="8772525" cy="523220"/>
          </a:xfrm>
          <a:prstGeom prst="rect">
            <a:avLst/>
          </a:prstGeom>
          <a:noFill/>
        </p:spPr>
        <p:txBody>
          <a:bodyPr wrap="square" rtlCol="0">
            <a:spAutoFit/>
          </a:bodyPr>
          <a:lstStyle/>
          <a:p>
            <a:r>
              <a:rPr lang="en-GB" sz="2800" b="1" kern="100">
                <a:latin typeface="Work Sans" pitchFamily="2" charset="0"/>
                <a:cs typeface="Times New Roman" panose="02020603050405020304" pitchFamily="18" charset="0"/>
              </a:rPr>
              <a:t>Room Bookings (on campus and HUBS)</a:t>
            </a:r>
            <a:endParaRPr lang="en-GB" sz="2800">
              <a:latin typeface="Work Sans" pitchFamily="2" charset="0"/>
            </a:endParaRPr>
          </a:p>
        </p:txBody>
      </p:sp>
      <p:sp>
        <p:nvSpPr>
          <p:cNvPr id="10" name="TextBox 9">
            <a:extLst>
              <a:ext uri="{FF2B5EF4-FFF2-40B4-BE49-F238E27FC236}">
                <a16:creationId xmlns:a16="http://schemas.microsoft.com/office/drawing/2014/main" id="{C571AF82-AEBC-9019-E037-CA730EB16991}"/>
              </a:ext>
            </a:extLst>
          </p:cNvPr>
          <p:cNvSpPr txBox="1"/>
          <p:nvPr/>
        </p:nvSpPr>
        <p:spPr>
          <a:xfrm>
            <a:off x="1142999" y="1609283"/>
            <a:ext cx="6106100" cy="1323439"/>
          </a:xfrm>
          <a:prstGeom prst="rect">
            <a:avLst/>
          </a:prstGeom>
          <a:noFill/>
        </p:spPr>
        <p:txBody>
          <a:bodyPr wrap="square" rtlCol="0">
            <a:spAutoFit/>
          </a:bodyPr>
          <a:lstStyle/>
          <a:p>
            <a:endParaRPr lang="en-GB" sz="2000">
              <a:latin typeface="Work Sans" pitchFamily="2" charset="0"/>
            </a:endParaRPr>
          </a:p>
          <a:p>
            <a:endParaRPr lang="en-GB" sz="2000">
              <a:latin typeface="Work Sans" pitchFamily="2" charset="0"/>
            </a:endParaRPr>
          </a:p>
          <a:p>
            <a:endParaRPr lang="en-GB" sz="2000">
              <a:latin typeface="Work Sans" pitchFamily="2" charset="0"/>
            </a:endParaRPr>
          </a:p>
          <a:p>
            <a:endParaRPr lang="en-GB" sz="2000">
              <a:latin typeface="Work Sans" pitchFamily="2" charset="0"/>
            </a:endParaRPr>
          </a:p>
        </p:txBody>
      </p:sp>
      <p:pic>
        <p:nvPicPr>
          <p:cNvPr id="8" name="Picture 7">
            <a:extLst>
              <a:ext uri="{FF2B5EF4-FFF2-40B4-BE49-F238E27FC236}">
                <a16:creationId xmlns:a16="http://schemas.microsoft.com/office/drawing/2014/main" id="{C4138774-9530-E542-5FD5-0486D06ACA91}"/>
              </a:ext>
            </a:extLst>
          </p:cNvPr>
          <p:cNvPicPr>
            <a:picLocks noChangeAspect="1"/>
          </p:cNvPicPr>
          <p:nvPr/>
        </p:nvPicPr>
        <p:blipFill>
          <a:blip r:embed="rId4"/>
          <a:stretch>
            <a:fillRect/>
          </a:stretch>
        </p:blipFill>
        <p:spPr>
          <a:xfrm>
            <a:off x="9915524" y="159716"/>
            <a:ext cx="1939240" cy="2239897"/>
          </a:xfrm>
          <a:prstGeom prst="rect">
            <a:avLst/>
          </a:prstGeom>
        </p:spPr>
      </p:pic>
      <p:sp>
        <p:nvSpPr>
          <p:cNvPr id="11" name="TextBox 10">
            <a:extLst>
              <a:ext uri="{FF2B5EF4-FFF2-40B4-BE49-F238E27FC236}">
                <a16:creationId xmlns:a16="http://schemas.microsoft.com/office/drawing/2014/main" id="{A4207A25-F1B0-618F-4F5A-A9AE5648D8A3}"/>
              </a:ext>
            </a:extLst>
          </p:cNvPr>
          <p:cNvSpPr txBox="1"/>
          <p:nvPr/>
        </p:nvSpPr>
        <p:spPr>
          <a:xfrm>
            <a:off x="1142999" y="1609283"/>
            <a:ext cx="6296600" cy="3385542"/>
          </a:xfrm>
          <a:prstGeom prst="rect">
            <a:avLst/>
          </a:prstGeom>
          <a:noFill/>
        </p:spPr>
        <p:txBody>
          <a:bodyPr wrap="square" rtlCol="0">
            <a:spAutoFit/>
          </a:bodyPr>
          <a:lstStyle/>
          <a:p>
            <a:pPr marL="342900" indent="-342900">
              <a:buFont typeface="Wingdings" panose="05000000000000000000" pitchFamily="2" charset="2"/>
              <a:buChar char="Ø"/>
            </a:pPr>
            <a:r>
              <a:rPr lang="en-GB" sz="2000" b="0" i="0">
                <a:solidFill>
                  <a:srgbClr val="0D0D1F"/>
                </a:solidFill>
                <a:effectLst/>
                <a:highlight>
                  <a:srgbClr val="F1E8E0"/>
                </a:highlight>
                <a:latin typeface="Work Sans" pitchFamily="2" charset="0"/>
              </a:rPr>
              <a:t>Your society's President and Secretary will each have access to </a:t>
            </a:r>
            <a:r>
              <a:rPr lang="en-GB" sz="2000" b="1" i="0" strike="noStrike">
                <a:effectLst/>
                <a:highlight>
                  <a:srgbClr val="F1E8E0"/>
                </a:highlight>
                <a:latin typeface="Work Sans" pitchFamily="2" charset="0"/>
              </a:rPr>
              <a:t>Resource Booker</a:t>
            </a:r>
            <a:r>
              <a:rPr lang="en-GB" sz="2000" b="1" i="0">
                <a:effectLst/>
                <a:highlight>
                  <a:srgbClr val="F1E8E0"/>
                </a:highlight>
                <a:latin typeface="Work Sans" pitchFamily="2" charset="0"/>
              </a:rPr>
              <a:t> </a:t>
            </a:r>
            <a:r>
              <a:rPr lang="en-GB" sz="2000" b="0" i="0">
                <a:solidFill>
                  <a:srgbClr val="0D0D1F"/>
                </a:solidFill>
                <a:effectLst/>
                <a:highlight>
                  <a:srgbClr val="F1E8E0"/>
                </a:highlight>
                <a:latin typeface="Work Sans" pitchFamily="2" charset="0"/>
              </a:rPr>
              <a:t>which allows them to book rooms across Collegiate Campus.</a:t>
            </a:r>
          </a:p>
          <a:p>
            <a:endParaRPr lang="en-GB" sz="2000" b="0" i="0">
              <a:solidFill>
                <a:srgbClr val="0D0D1F"/>
              </a:solidFill>
              <a:effectLst/>
              <a:highlight>
                <a:srgbClr val="F1E8E0"/>
              </a:highlight>
              <a:latin typeface="Work Sans" pitchFamily="2" charset="0"/>
            </a:endParaRPr>
          </a:p>
          <a:p>
            <a:pPr marL="342900" indent="-342900">
              <a:buFont typeface="Wingdings" panose="05000000000000000000" pitchFamily="2" charset="2"/>
              <a:buChar char="Ø"/>
            </a:pPr>
            <a:r>
              <a:rPr lang="en-GB" sz="2000" b="0" i="0">
                <a:solidFill>
                  <a:srgbClr val="0D0D1F"/>
                </a:solidFill>
                <a:effectLst/>
                <a:highlight>
                  <a:srgbClr val="F1E8E0"/>
                </a:highlight>
                <a:latin typeface="Work Sans" pitchFamily="2" charset="0"/>
              </a:rPr>
              <a:t>To book lecture theatres, or spaces at the Students' Union's HUBS building, please contact us at </a:t>
            </a:r>
            <a:r>
              <a:rPr lang="en-GB" sz="2000" b="0" i="0" u="sng" strike="noStrike">
                <a:effectLst/>
                <a:highlight>
                  <a:srgbClr val="F1E8E0"/>
                </a:highlight>
                <a:latin typeface="Work Sans" pitchFamily="2" charset="0"/>
              </a:rPr>
              <a:t>activitiesadmin@shu.ac.uk</a:t>
            </a:r>
            <a:br>
              <a:rPr lang="en-GB"/>
            </a:br>
            <a:endParaRPr lang="en-GB">
              <a:latin typeface="Covik Sans" panose="04040406060303040305" pitchFamily="82" charset="0"/>
            </a:endParaRPr>
          </a:p>
          <a:p>
            <a:pPr algn="ctr"/>
            <a:endParaRPr lang="en-GB">
              <a:latin typeface="Covik Sans" panose="04040406060303040305" pitchFamily="82" charset="0"/>
            </a:endParaRPr>
          </a:p>
          <a:p>
            <a:pPr marL="285750" indent="-285750" algn="ctr">
              <a:buFont typeface="Arial" panose="020B0604020202020204" pitchFamily="34" charset="0"/>
              <a:buChar char="•"/>
            </a:pPr>
            <a:endParaRPr lang="en-GB">
              <a:latin typeface="Covik Sans" panose="04040406060303040305" pitchFamily="82" charset="0"/>
            </a:endParaRPr>
          </a:p>
        </p:txBody>
      </p:sp>
      <p:pic>
        <p:nvPicPr>
          <p:cNvPr id="2" name="Picture 2" descr="SERVICE BREAK IS OVER - Resource Booker service break 5th-8th December |  FabLab Tampere | Tampere Universities">
            <a:extLst>
              <a:ext uri="{FF2B5EF4-FFF2-40B4-BE49-F238E27FC236}">
                <a16:creationId xmlns:a16="http://schemas.microsoft.com/office/drawing/2014/main" id="{9C12CE82-A1F6-C5D6-687B-581EED15B5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76"/>
          <a:stretch/>
        </p:blipFill>
        <p:spPr bwMode="auto">
          <a:xfrm>
            <a:off x="7897302" y="2891929"/>
            <a:ext cx="3866073" cy="230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139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307777"/>
          </a:xfrm>
          <a:prstGeom prst="rect">
            <a:avLst/>
          </a:prstGeom>
          <a:noFill/>
        </p:spPr>
        <p:txBody>
          <a:bodyPr wrap="square" rtlCol="0">
            <a:spAutoFit/>
          </a:bodyPr>
          <a:lstStyle/>
          <a:p>
            <a:r>
              <a:rPr lang="en-US" sz="1400" err="1">
                <a:solidFill>
                  <a:srgbClr val="0D0D1D"/>
                </a:solidFill>
                <a:latin typeface="Covik Sans" pitchFamily="82" charset="77"/>
              </a:rPr>
              <a:t>hallamstudentsunion.com</a:t>
            </a:r>
            <a:endParaRPr lang="en-US" sz="1400">
              <a:solidFill>
                <a:srgbClr val="0D0D1D"/>
              </a:solidFill>
              <a:latin typeface="Covik Sans" pitchFamily="82" charset="77"/>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307777"/>
          </a:xfrm>
          <a:prstGeom prst="rect">
            <a:avLst/>
          </a:prstGeom>
          <a:noFill/>
        </p:spPr>
        <p:txBody>
          <a:bodyPr wrap="square" rtlCol="0">
            <a:spAutoFit/>
          </a:bodyPr>
          <a:lstStyle/>
          <a:p>
            <a:r>
              <a:rPr lang="en-US" sz="1400">
                <a:solidFill>
                  <a:srgbClr val="0D0D1D"/>
                </a:solidFill>
                <a:latin typeface="Covik Sans" pitchFamily="82" charset="77"/>
              </a:rPr>
              <a:t>@</a:t>
            </a:r>
            <a:r>
              <a:rPr lang="en-US" sz="1400" err="1">
                <a:solidFill>
                  <a:srgbClr val="0D0D1D"/>
                </a:solidFill>
                <a:latin typeface="Covik Sans" pitchFamily="82" charset="77"/>
              </a:rPr>
              <a:t>hallamsu</a:t>
            </a:r>
            <a:endParaRPr lang="en-US" sz="1400">
              <a:solidFill>
                <a:srgbClr val="0D0D1D"/>
              </a:solidFill>
              <a:latin typeface="Covik Sans" pitchFamily="82" charset="77"/>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057275" y="567495"/>
            <a:ext cx="6365082" cy="800219"/>
          </a:xfrm>
          <a:prstGeom prst="rect">
            <a:avLst/>
          </a:prstGeom>
          <a:noFill/>
        </p:spPr>
        <p:txBody>
          <a:bodyPr wrap="square" rtlCol="0">
            <a:spAutoFit/>
          </a:bodyPr>
          <a:lstStyle/>
          <a:p>
            <a:r>
              <a:rPr lang="en-GB" sz="2800" b="1" kern="100">
                <a:latin typeface="Covik Sans" panose="04040406060303040305" pitchFamily="82" charset="0"/>
                <a:ea typeface="Calibri" panose="020F0502020204030204" pitchFamily="34" charset="0"/>
                <a:cs typeface="Times New Roman" panose="02020603050405020304" pitchFamily="18" charset="0"/>
              </a:rPr>
              <a:t>Event Spaces at the University</a:t>
            </a:r>
            <a:endParaRPr lang="en-GB" sz="1800" b="1" kern="100">
              <a:effectLst/>
              <a:latin typeface="Covik Sans" panose="04040406060303040305" pitchFamily="82" charset="0"/>
              <a:ea typeface="Calibri" panose="020F0502020204030204" pitchFamily="34" charset="0"/>
              <a:cs typeface="Times New Roman" panose="02020603050405020304" pitchFamily="18" charset="0"/>
            </a:endParaRPr>
          </a:p>
          <a:p>
            <a:endParaRPr lang="en-GB"/>
          </a:p>
        </p:txBody>
      </p:sp>
      <p:sp>
        <p:nvSpPr>
          <p:cNvPr id="8" name="TextBox 7">
            <a:extLst>
              <a:ext uri="{FF2B5EF4-FFF2-40B4-BE49-F238E27FC236}">
                <a16:creationId xmlns:a16="http://schemas.microsoft.com/office/drawing/2014/main" id="{FD05ED1B-8D31-41EE-2480-A8ABF628164E}"/>
              </a:ext>
            </a:extLst>
          </p:cNvPr>
          <p:cNvSpPr txBox="1"/>
          <p:nvPr/>
        </p:nvSpPr>
        <p:spPr>
          <a:xfrm>
            <a:off x="1057275" y="1674674"/>
            <a:ext cx="9981626" cy="3693319"/>
          </a:xfrm>
          <a:prstGeom prst="rect">
            <a:avLst/>
          </a:prstGeom>
          <a:noFill/>
        </p:spPr>
        <p:txBody>
          <a:bodyPr wrap="square" rtlCol="0">
            <a:spAutoFit/>
          </a:bodyPr>
          <a:lstStyle/>
          <a:p>
            <a:r>
              <a:rPr lang="en-GB">
                <a:latin typeface="Covik Sans" panose="04040406060303040305" pitchFamily="82" charset="0"/>
              </a:rPr>
              <a:t>Hosting larger events and stalls on university campus means they have to go through the University Events Process. This requires a minimum of </a:t>
            </a:r>
            <a:r>
              <a:rPr lang="en-GB" b="1">
                <a:latin typeface="Covik Sans" panose="04040406060303040305" pitchFamily="82" charset="0"/>
              </a:rPr>
              <a:t>4 weeks notice to be signed off.</a:t>
            </a:r>
          </a:p>
          <a:p>
            <a:endParaRPr lang="en-GB">
              <a:latin typeface="Covik Sans" panose="04040406060303040305" pitchFamily="82" charset="0"/>
            </a:endParaRPr>
          </a:p>
          <a:p>
            <a:r>
              <a:rPr lang="en-GB">
                <a:latin typeface="Covik Sans" panose="04040406060303040305" pitchFamily="82" charset="0"/>
              </a:rPr>
              <a:t>To book an event at the university complete HSU Societies Event Proposal </a:t>
            </a:r>
            <a:r>
              <a:rPr lang="en-GB" b="1">
                <a:latin typeface="Covik Sans" panose="04040406060303040305" pitchFamily="82" charset="0"/>
              </a:rPr>
              <a:t>and </a:t>
            </a:r>
            <a:r>
              <a:rPr lang="en-GB">
                <a:latin typeface="Covik Sans" panose="04040406060303040305" pitchFamily="82" charset="0"/>
              </a:rPr>
              <a:t>the Universities event proposal form.</a:t>
            </a:r>
          </a:p>
          <a:p>
            <a:endParaRPr lang="en-GB">
              <a:latin typeface="Covik Sans" panose="04040406060303040305" pitchFamily="82" charset="0"/>
            </a:endParaRPr>
          </a:p>
          <a:p>
            <a:r>
              <a:rPr lang="en-GB">
                <a:latin typeface="Covik Sans" panose="04040406060303040305" pitchFamily="82" charset="0"/>
              </a:rPr>
              <a:t>Events within the university should be catered by SHU catering services. We’ve got a bespoke SU menu and 15% discount on orders of other catering.</a:t>
            </a:r>
          </a:p>
          <a:p>
            <a:endParaRPr lang="en-GB">
              <a:latin typeface="Covik Sans" panose="04040406060303040305" pitchFamily="82" charset="0"/>
            </a:endParaRPr>
          </a:p>
          <a:p>
            <a:endParaRPr lang="en-GB">
              <a:latin typeface="Covik Sans" panose="04040406060303040305" pitchFamily="82" charset="0"/>
            </a:endParaRPr>
          </a:p>
          <a:p>
            <a:endParaRPr lang="en-GB">
              <a:latin typeface="Covik Sans" panose="04040406060303040305" pitchFamily="82" charset="0"/>
            </a:endParaRPr>
          </a:p>
          <a:p>
            <a:endParaRPr lang="en-GB">
              <a:latin typeface="Covik Sans" panose="04040406060303040305" pitchFamily="82" charset="0"/>
            </a:endParaRPr>
          </a:p>
          <a:p>
            <a:r>
              <a:rPr lang="en-GB">
                <a:latin typeface="Covik Sans" panose="04040406060303040305" pitchFamily="82" charset="0"/>
              </a:rPr>
              <a:t> </a:t>
            </a:r>
          </a:p>
        </p:txBody>
      </p:sp>
      <p:pic>
        <p:nvPicPr>
          <p:cNvPr id="9" name="Picture 8">
            <a:hlinkClick r:id="rId4"/>
            <a:extLst>
              <a:ext uri="{FF2B5EF4-FFF2-40B4-BE49-F238E27FC236}">
                <a16:creationId xmlns:a16="http://schemas.microsoft.com/office/drawing/2014/main" id="{127974A0-6464-4C42-6636-40CEA67B29C7}"/>
              </a:ext>
            </a:extLst>
          </p:cNvPr>
          <p:cNvPicPr>
            <a:picLocks noChangeAspect="1"/>
          </p:cNvPicPr>
          <p:nvPr/>
        </p:nvPicPr>
        <p:blipFill>
          <a:blip r:embed="rId5"/>
          <a:stretch>
            <a:fillRect/>
          </a:stretch>
        </p:blipFill>
        <p:spPr>
          <a:xfrm>
            <a:off x="845039" y="4380597"/>
            <a:ext cx="5348517" cy="1294356"/>
          </a:xfrm>
          <a:prstGeom prst="rect">
            <a:avLst/>
          </a:prstGeom>
        </p:spPr>
      </p:pic>
    </p:spTree>
    <p:extLst>
      <p:ext uri="{BB962C8B-B14F-4D97-AF65-F5344CB8AC3E}">
        <p14:creationId xmlns:p14="http://schemas.microsoft.com/office/powerpoint/2010/main" val="3706566296"/>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2"/>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307777"/>
          </a:xfrm>
          <a:prstGeom prst="rect">
            <a:avLst/>
          </a:prstGeom>
          <a:noFill/>
        </p:spPr>
        <p:txBody>
          <a:bodyPr wrap="square" rtlCol="0">
            <a:spAutoFit/>
          </a:bodyPr>
          <a:lstStyle/>
          <a:p>
            <a:r>
              <a:rPr lang="en-US" sz="1400" err="1">
                <a:solidFill>
                  <a:srgbClr val="0D0D1D"/>
                </a:solidFill>
                <a:latin typeface="Covik Sans" pitchFamily="82" charset="77"/>
              </a:rPr>
              <a:t>hallamstudentsunion.com</a:t>
            </a:r>
            <a:endParaRPr lang="en-US" sz="1400">
              <a:solidFill>
                <a:srgbClr val="0D0D1D"/>
              </a:solidFill>
              <a:latin typeface="Covik Sans" pitchFamily="82" charset="77"/>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307777"/>
          </a:xfrm>
          <a:prstGeom prst="rect">
            <a:avLst/>
          </a:prstGeom>
          <a:noFill/>
        </p:spPr>
        <p:txBody>
          <a:bodyPr wrap="square" rtlCol="0">
            <a:spAutoFit/>
          </a:bodyPr>
          <a:lstStyle/>
          <a:p>
            <a:r>
              <a:rPr lang="en-US" sz="1400">
                <a:solidFill>
                  <a:srgbClr val="0D0D1D"/>
                </a:solidFill>
                <a:latin typeface="Covik Sans" pitchFamily="82" charset="77"/>
              </a:rPr>
              <a:t>@</a:t>
            </a:r>
            <a:r>
              <a:rPr lang="en-US" sz="1400" err="1">
                <a:solidFill>
                  <a:srgbClr val="0D0D1D"/>
                </a:solidFill>
                <a:latin typeface="Covik Sans" pitchFamily="82" charset="77"/>
              </a:rPr>
              <a:t>hallamsu</a:t>
            </a:r>
            <a:endParaRPr lang="en-US" sz="1400">
              <a:solidFill>
                <a:srgbClr val="0D0D1D"/>
              </a:solidFill>
              <a:latin typeface="Covik Sans" pitchFamily="82" charset="77"/>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013551" y="512473"/>
            <a:ext cx="9055865" cy="1508105"/>
          </a:xfrm>
          <a:prstGeom prst="rect">
            <a:avLst/>
          </a:prstGeom>
          <a:noFill/>
        </p:spPr>
        <p:txBody>
          <a:bodyPr wrap="square" rtlCol="0">
            <a:spAutoFit/>
          </a:bodyPr>
          <a:lstStyle/>
          <a:p>
            <a:r>
              <a:rPr lang="en-GB" sz="2800" b="1" kern="100">
                <a:latin typeface="Covik Sans" panose="04040406060303040305" pitchFamily="82" charset="0"/>
                <a:ea typeface="Calibri" panose="020F0502020204030204" pitchFamily="34" charset="0"/>
                <a:cs typeface="Times New Roman" panose="02020603050405020304" pitchFamily="18" charset="0"/>
              </a:rPr>
              <a:t>Events and Trips: Reflection</a:t>
            </a:r>
          </a:p>
          <a:p>
            <a:r>
              <a:rPr lang="en-GB" sz="2800" b="1" kern="100">
                <a:latin typeface="Covik Sans" panose="04040406060303040305" pitchFamily="82" charset="0"/>
                <a:ea typeface="Calibri" panose="020F0502020204030204" pitchFamily="34" charset="0"/>
                <a:cs typeface="Times New Roman" panose="02020603050405020304" pitchFamily="18" charset="0"/>
              </a:rPr>
              <a:t> </a:t>
            </a:r>
            <a:r>
              <a:rPr lang="en-GB" sz="2800" b="1" kern="100">
                <a:effectLst/>
                <a:latin typeface="Covik Sans" panose="04040406060303040305" pitchFamily="82" charset="0"/>
                <a:ea typeface="Calibri" panose="020F0502020204030204" pitchFamily="34" charset="0"/>
                <a:cs typeface="Times New Roman" panose="02020603050405020304" pitchFamily="18" charset="0"/>
              </a:rPr>
              <a:t> </a:t>
            </a:r>
          </a:p>
          <a:p>
            <a:endParaRPr lang="en-GB" sz="1800" b="1" kern="100">
              <a:effectLst/>
              <a:latin typeface="Covik Sans" panose="04040406060303040305" pitchFamily="82" charset="0"/>
              <a:ea typeface="Calibri" panose="020F0502020204030204" pitchFamily="34" charset="0"/>
              <a:cs typeface="Times New Roman" panose="02020603050405020304" pitchFamily="18" charset="0"/>
            </a:endParaRPr>
          </a:p>
          <a:p>
            <a:endParaRPr lang="en-GB"/>
          </a:p>
        </p:txBody>
      </p:sp>
      <p:sp>
        <p:nvSpPr>
          <p:cNvPr id="2" name="TextBox 1">
            <a:extLst>
              <a:ext uri="{FF2B5EF4-FFF2-40B4-BE49-F238E27FC236}">
                <a16:creationId xmlns:a16="http://schemas.microsoft.com/office/drawing/2014/main" id="{157AA18B-A9E2-89CF-E76A-1766BD850DD5}"/>
              </a:ext>
            </a:extLst>
          </p:cNvPr>
          <p:cNvSpPr txBox="1"/>
          <p:nvPr/>
        </p:nvSpPr>
        <p:spPr>
          <a:xfrm>
            <a:off x="1215527" y="2319881"/>
            <a:ext cx="9760946" cy="2062103"/>
          </a:xfrm>
          <a:prstGeom prst="rect">
            <a:avLst/>
          </a:prstGeom>
          <a:noFill/>
        </p:spPr>
        <p:txBody>
          <a:bodyPr wrap="square" rtlCol="0">
            <a:spAutoFit/>
          </a:bodyPr>
          <a:lstStyle/>
          <a:p>
            <a:pPr algn="ctr"/>
            <a:r>
              <a:rPr lang="en-GB" sz="3200">
                <a:latin typeface="Covik Sans" panose="04040406060303040305" pitchFamily="82" charset="0"/>
              </a:rPr>
              <a:t>Take 5 minutes to discuss: what kind of activities/events/ trips would you like to do this year?</a:t>
            </a:r>
          </a:p>
          <a:p>
            <a:pPr algn="ctr"/>
            <a:endParaRPr lang="en-GB" sz="3200" i="1">
              <a:latin typeface="Covik Sans" panose="04040406060303040305" pitchFamily="82" charset="0"/>
            </a:endParaRPr>
          </a:p>
          <a:p>
            <a:pPr algn="ctr"/>
            <a:endParaRPr lang="en-GB" sz="3200">
              <a:latin typeface="Covik Sans" panose="04040406060303040305" pitchFamily="82" charset="0"/>
            </a:endParaRPr>
          </a:p>
        </p:txBody>
      </p:sp>
    </p:spTree>
    <p:extLst>
      <p:ext uri="{BB962C8B-B14F-4D97-AF65-F5344CB8AC3E}">
        <p14:creationId xmlns:p14="http://schemas.microsoft.com/office/powerpoint/2010/main" val="2625634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F6034C-5D82-5E26-1CA1-8F48F2B20DC7}"/>
              </a:ext>
            </a:extLst>
          </p:cNvPr>
          <p:cNvSpPr/>
          <p:nvPr/>
        </p:nvSpPr>
        <p:spPr>
          <a:xfrm>
            <a:off x="0" y="0"/>
            <a:ext cx="12192000" cy="6858000"/>
          </a:xfrm>
          <a:prstGeom prst="rect">
            <a:avLst/>
          </a:prstGeom>
          <a:solidFill>
            <a:srgbClr val="0E0E1E"/>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pic>
        <p:nvPicPr>
          <p:cNvPr id="5" name="Picture 4">
            <a:extLst>
              <a:ext uri="{FF2B5EF4-FFF2-40B4-BE49-F238E27FC236}">
                <a16:creationId xmlns:a16="http://schemas.microsoft.com/office/drawing/2014/main" id="{E64A904F-0062-B96D-9403-5A0B9CDB7202}"/>
              </a:ext>
            </a:extLst>
          </p:cNvPr>
          <p:cNvPicPr>
            <a:picLocks noChangeAspect="1"/>
          </p:cNvPicPr>
          <p:nvPr/>
        </p:nvPicPr>
        <p:blipFill>
          <a:blip r:embed="rId3"/>
          <a:srcRect/>
          <a:stretch/>
        </p:blipFill>
        <p:spPr>
          <a:xfrm>
            <a:off x="370115" y="6095672"/>
            <a:ext cx="1276678" cy="575781"/>
          </a:xfrm>
          <a:prstGeom prst="rect">
            <a:avLst/>
          </a:prstGeom>
        </p:spPr>
      </p:pic>
      <p:cxnSp>
        <p:nvCxnSpPr>
          <p:cNvPr id="6" name="Straight Connector 5">
            <a:extLst>
              <a:ext uri="{FF2B5EF4-FFF2-40B4-BE49-F238E27FC236}">
                <a16:creationId xmlns:a16="http://schemas.microsoft.com/office/drawing/2014/main" id="{BD20EF3A-0941-CD08-0BC9-2BA731EC771E}"/>
              </a:ext>
            </a:extLst>
          </p:cNvPr>
          <p:cNvCxnSpPr/>
          <p:nvPr/>
        </p:nvCxnSpPr>
        <p:spPr>
          <a:xfrm>
            <a:off x="508000" y="6023429"/>
            <a:ext cx="10994571" cy="0"/>
          </a:xfrm>
          <a:prstGeom prst="line">
            <a:avLst/>
          </a:prstGeom>
          <a:ln w="12700">
            <a:solidFill>
              <a:srgbClr val="F0E8E0"/>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609C4AC3-15D4-8F9F-9046-2D6F93CE8EFB}"/>
              </a:ext>
            </a:extLst>
          </p:cNvPr>
          <p:cNvSpPr txBox="1"/>
          <p:nvPr/>
        </p:nvSpPr>
        <p:spPr>
          <a:xfrm>
            <a:off x="7873999" y="6226119"/>
            <a:ext cx="2329543" cy="307777"/>
          </a:xfrm>
          <a:prstGeom prst="rect">
            <a:avLst/>
          </a:prstGeom>
          <a:noFill/>
        </p:spPr>
        <p:txBody>
          <a:bodyPr wrap="square" rtlCol="0">
            <a:spAutoFit/>
          </a:bodyPr>
          <a:lstStyle/>
          <a:p>
            <a:r>
              <a:rPr lang="en-US" sz="1400" err="1">
                <a:solidFill>
                  <a:srgbClr val="F0E8E0"/>
                </a:solidFill>
                <a:latin typeface="Covik Sans" pitchFamily="82" charset="77"/>
              </a:rPr>
              <a:t>hallamstudentsunion.com</a:t>
            </a:r>
            <a:endParaRPr lang="en-US" sz="1400">
              <a:solidFill>
                <a:srgbClr val="F0E8E0"/>
              </a:solidFill>
              <a:latin typeface="Covik Sans" pitchFamily="82" charset="77"/>
            </a:endParaRPr>
          </a:p>
        </p:txBody>
      </p:sp>
      <p:sp>
        <p:nvSpPr>
          <p:cNvPr id="8" name="TextBox 7">
            <a:extLst>
              <a:ext uri="{FF2B5EF4-FFF2-40B4-BE49-F238E27FC236}">
                <a16:creationId xmlns:a16="http://schemas.microsoft.com/office/drawing/2014/main" id="{5269897D-E121-15B8-AF28-8622351F8DC7}"/>
              </a:ext>
            </a:extLst>
          </p:cNvPr>
          <p:cNvSpPr txBox="1"/>
          <p:nvPr/>
        </p:nvSpPr>
        <p:spPr>
          <a:xfrm>
            <a:off x="10530115" y="6226119"/>
            <a:ext cx="1103086" cy="307777"/>
          </a:xfrm>
          <a:prstGeom prst="rect">
            <a:avLst/>
          </a:prstGeom>
          <a:noFill/>
        </p:spPr>
        <p:txBody>
          <a:bodyPr wrap="square" rtlCol="0">
            <a:spAutoFit/>
          </a:bodyPr>
          <a:lstStyle/>
          <a:p>
            <a:r>
              <a:rPr lang="en-US" sz="1400">
                <a:solidFill>
                  <a:srgbClr val="F0E8E0"/>
                </a:solidFill>
                <a:latin typeface="Covik Sans" pitchFamily="82" charset="77"/>
              </a:rPr>
              <a:t>@</a:t>
            </a:r>
            <a:r>
              <a:rPr lang="en-US" sz="1400" err="1">
                <a:solidFill>
                  <a:srgbClr val="F0E8E0"/>
                </a:solidFill>
                <a:latin typeface="Covik Sans" pitchFamily="82" charset="77"/>
              </a:rPr>
              <a:t>hallamsu</a:t>
            </a:r>
            <a:endParaRPr lang="en-US" sz="1400">
              <a:solidFill>
                <a:srgbClr val="F0E8E0"/>
              </a:solidFill>
              <a:latin typeface="Covik Sans" pitchFamily="82" charset="77"/>
            </a:endParaRPr>
          </a:p>
        </p:txBody>
      </p:sp>
      <p:sp>
        <p:nvSpPr>
          <p:cNvPr id="10" name="TextBox 9">
            <a:extLst>
              <a:ext uri="{FF2B5EF4-FFF2-40B4-BE49-F238E27FC236}">
                <a16:creationId xmlns:a16="http://schemas.microsoft.com/office/drawing/2014/main" id="{2526B090-E128-B6EB-58CA-12D092B0ACED}"/>
              </a:ext>
            </a:extLst>
          </p:cNvPr>
          <p:cNvSpPr txBox="1"/>
          <p:nvPr/>
        </p:nvSpPr>
        <p:spPr>
          <a:xfrm>
            <a:off x="2799910" y="2040214"/>
            <a:ext cx="6592180" cy="1323439"/>
          </a:xfrm>
          <a:prstGeom prst="rect">
            <a:avLst/>
          </a:prstGeom>
          <a:noFill/>
        </p:spPr>
        <p:txBody>
          <a:bodyPr wrap="square">
            <a:spAutoFit/>
          </a:bodyPr>
          <a:lstStyle/>
          <a:p>
            <a:pPr algn="ctr"/>
            <a:r>
              <a:rPr lang="en-GB" sz="4000" b="1">
                <a:solidFill>
                  <a:schemeClr val="bg1"/>
                </a:solidFill>
                <a:latin typeface="Work Sans" pitchFamily="2" charset="0"/>
              </a:rPr>
              <a:t>Refreshment Break</a:t>
            </a:r>
          </a:p>
          <a:p>
            <a:pPr algn="ctr"/>
            <a:r>
              <a:rPr lang="en-GB" sz="4000" b="1">
                <a:solidFill>
                  <a:schemeClr val="bg1"/>
                </a:solidFill>
                <a:latin typeface="Work Sans" pitchFamily="2" charset="0"/>
              </a:rPr>
              <a:t>(10 mins)</a:t>
            </a:r>
          </a:p>
        </p:txBody>
      </p:sp>
    </p:spTree>
    <p:extLst>
      <p:ext uri="{BB962C8B-B14F-4D97-AF65-F5344CB8AC3E}">
        <p14:creationId xmlns:p14="http://schemas.microsoft.com/office/powerpoint/2010/main" val="1028395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6B8F"/>
        </a:solidFill>
        <a:effectLst/>
      </p:bgPr>
    </p:bg>
    <p:spTree>
      <p:nvGrpSpPr>
        <p:cNvPr id="1" name="Shape 409"/>
        <p:cNvGrpSpPr/>
        <p:nvPr/>
      </p:nvGrpSpPr>
      <p:grpSpPr>
        <a:xfrm>
          <a:off x="0" y="0"/>
          <a:ext cx="0" cy="0"/>
          <a:chOff x="0" y="0"/>
          <a:chExt cx="0" cy="0"/>
        </a:xfrm>
      </p:grpSpPr>
      <p:sp>
        <p:nvSpPr>
          <p:cNvPr id="410" name="Google Shape;410;p92"/>
          <p:cNvSpPr txBox="1"/>
          <p:nvPr/>
        </p:nvSpPr>
        <p:spPr>
          <a:xfrm>
            <a:off x="795367" y="3382867"/>
            <a:ext cx="5645600" cy="188752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5333" kern="0">
                <a:solidFill>
                  <a:srgbClr val="FFFFFF"/>
                </a:solidFill>
                <a:latin typeface="Poppins Medium"/>
                <a:ea typeface="Poppins Medium"/>
                <a:cs typeface="Poppins Medium"/>
                <a:sym typeface="Poppins Medium"/>
              </a:rPr>
              <a:t>native </a:t>
            </a:r>
            <a:r>
              <a:rPr lang="en" sz="5333" kern="0">
                <a:solidFill>
                  <a:srgbClr val="FFFFFF"/>
                </a:solidFill>
                <a:latin typeface="Poppins Light"/>
                <a:ea typeface="Poppins Light"/>
                <a:cs typeface="Poppins Light"/>
                <a:sym typeface="Poppins Light"/>
              </a:rPr>
              <a:t>Events Platform</a:t>
            </a:r>
            <a:endParaRPr sz="5333" kern="0">
              <a:solidFill>
                <a:srgbClr val="FFFFFF"/>
              </a:solidFill>
              <a:latin typeface="Poppins Light"/>
              <a:ea typeface="Poppins Light"/>
              <a:cs typeface="Poppins Light"/>
              <a:sym typeface="Poppins Light"/>
            </a:endParaRPr>
          </a:p>
        </p:txBody>
      </p:sp>
      <p:pic>
        <p:nvPicPr>
          <p:cNvPr id="411" name="Google Shape;411;p92"/>
          <p:cNvPicPr preferRelativeResize="0"/>
          <p:nvPr/>
        </p:nvPicPr>
        <p:blipFill>
          <a:blip r:embed="rId4">
            <a:alphaModFix/>
          </a:blip>
          <a:stretch>
            <a:fillRect/>
          </a:stretch>
        </p:blipFill>
        <p:spPr>
          <a:xfrm>
            <a:off x="11123901" y="427034"/>
            <a:ext cx="616735" cy="616735"/>
          </a:xfrm>
          <a:prstGeom prst="rect">
            <a:avLst/>
          </a:prstGeom>
          <a:noFill/>
          <a:ln>
            <a:noFill/>
          </a:ln>
        </p:spPr>
      </p:pic>
      <p:cxnSp>
        <p:nvCxnSpPr>
          <p:cNvPr id="412" name="Google Shape;412;p92"/>
          <p:cNvCxnSpPr/>
          <p:nvPr/>
        </p:nvCxnSpPr>
        <p:spPr>
          <a:xfrm rot="10800000">
            <a:off x="-167" y="5578900"/>
            <a:ext cx="124944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2"/>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307777"/>
          </a:xfrm>
          <a:prstGeom prst="rect">
            <a:avLst/>
          </a:prstGeom>
          <a:noFill/>
        </p:spPr>
        <p:txBody>
          <a:bodyPr wrap="square" rtlCol="0">
            <a:spAutoFit/>
          </a:bodyPr>
          <a:lstStyle/>
          <a:p>
            <a:r>
              <a:rPr lang="en-US" sz="1400" err="1">
                <a:solidFill>
                  <a:srgbClr val="0D0D1D"/>
                </a:solidFill>
                <a:latin typeface="Covik Sans" pitchFamily="82" charset="77"/>
              </a:rPr>
              <a:t>hallamstudentsunion.com</a:t>
            </a:r>
            <a:endParaRPr lang="en-US" sz="1400">
              <a:solidFill>
                <a:srgbClr val="0D0D1D"/>
              </a:solidFill>
              <a:latin typeface="Covik Sans" pitchFamily="82" charset="77"/>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307777"/>
          </a:xfrm>
          <a:prstGeom prst="rect">
            <a:avLst/>
          </a:prstGeom>
          <a:noFill/>
        </p:spPr>
        <p:txBody>
          <a:bodyPr wrap="square" rtlCol="0">
            <a:spAutoFit/>
          </a:bodyPr>
          <a:lstStyle/>
          <a:p>
            <a:r>
              <a:rPr lang="en-US" sz="1400">
                <a:solidFill>
                  <a:srgbClr val="0D0D1D"/>
                </a:solidFill>
                <a:latin typeface="Covik Sans" pitchFamily="82" charset="77"/>
              </a:rPr>
              <a:t>@</a:t>
            </a:r>
            <a:r>
              <a:rPr lang="en-US" sz="1400" err="1">
                <a:solidFill>
                  <a:srgbClr val="0D0D1D"/>
                </a:solidFill>
                <a:latin typeface="Covik Sans" pitchFamily="82" charset="77"/>
              </a:rPr>
              <a:t>hallamsu</a:t>
            </a:r>
            <a:endParaRPr lang="en-US" sz="1400">
              <a:solidFill>
                <a:srgbClr val="0D0D1D"/>
              </a:solidFill>
              <a:latin typeface="Covik Sans" pitchFamily="82" charset="77"/>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255578" y="668838"/>
            <a:ext cx="5705475" cy="800219"/>
          </a:xfrm>
          <a:prstGeom prst="rect">
            <a:avLst/>
          </a:prstGeom>
          <a:noFill/>
        </p:spPr>
        <p:txBody>
          <a:bodyPr wrap="square" rtlCol="0">
            <a:spAutoFit/>
          </a:bodyPr>
          <a:lstStyle/>
          <a:p>
            <a:r>
              <a:rPr lang="en-GB" sz="2800" b="1" kern="100">
                <a:effectLst/>
                <a:latin typeface="Covik Sans" panose="04040406060303040305" pitchFamily="82" charset="0"/>
                <a:ea typeface="Calibri" panose="020F0502020204030204" pitchFamily="34" charset="0"/>
                <a:cs typeface="Times New Roman" panose="02020603050405020304" pitchFamily="18" charset="0"/>
              </a:rPr>
              <a:t>Native – Events Platform</a:t>
            </a:r>
            <a:endParaRPr lang="en-GB" sz="1800" b="1" kern="100">
              <a:effectLst/>
              <a:latin typeface="Covik Sans" panose="04040406060303040305" pitchFamily="82" charset="0"/>
              <a:ea typeface="Calibri" panose="020F0502020204030204" pitchFamily="34" charset="0"/>
              <a:cs typeface="Times New Roman" panose="02020603050405020304" pitchFamily="18" charset="0"/>
            </a:endParaRPr>
          </a:p>
          <a:p>
            <a:endParaRPr lang="en-GB"/>
          </a:p>
        </p:txBody>
      </p:sp>
      <p:sp>
        <p:nvSpPr>
          <p:cNvPr id="8" name="TextBox 7">
            <a:extLst>
              <a:ext uri="{FF2B5EF4-FFF2-40B4-BE49-F238E27FC236}">
                <a16:creationId xmlns:a16="http://schemas.microsoft.com/office/drawing/2014/main" id="{FD05ED1B-8D31-41EE-2480-A8ABF628164E}"/>
              </a:ext>
            </a:extLst>
          </p:cNvPr>
          <p:cNvSpPr txBox="1"/>
          <p:nvPr/>
        </p:nvSpPr>
        <p:spPr>
          <a:xfrm>
            <a:off x="1162050" y="1570401"/>
            <a:ext cx="8248650" cy="3970318"/>
          </a:xfrm>
          <a:prstGeom prst="rect">
            <a:avLst/>
          </a:prstGeom>
          <a:noFill/>
        </p:spPr>
        <p:txBody>
          <a:bodyPr wrap="square" rtlCol="0">
            <a:spAutoFit/>
          </a:bodyPr>
          <a:lstStyle/>
          <a:p>
            <a:r>
              <a:rPr lang="en-GB">
                <a:latin typeface="Covik Sans" panose="04040406060303040305" pitchFamily="82" charset="0"/>
                <a:hlinkClick r:id="rId3"/>
              </a:rPr>
              <a:t>https://promoters.native.fm/dashboard</a:t>
            </a:r>
            <a:r>
              <a:rPr lang="en-GB">
                <a:latin typeface="Covik Sans" panose="04040406060303040305" pitchFamily="82" charset="0"/>
              </a:rPr>
              <a:t> </a:t>
            </a:r>
          </a:p>
          <a:p>
            <a:endParaRPr lang="en-GB">
              <a:latin typeface="Covik Sans" panose="04040406060303040305" pitchFamily="82" charset="0"/>
            </a:endParaRPr>
          </a:p>
          <a:p>
            <a:endParaRPr lang="en-GB">
              <a:latin typeface="Covik Sans" panose="04040406060303040305" pitchFamily="82" charset="0"/>
            </a:endParaRPr>
          </a:p>
          <a:p>
            <a:r>
              <a:rPr lang="en-GB">
                <a:latin typeface="Covik Sans" panose="04040406060303040305" pitchFamily="82" charset="0"/>
              </a:rPr>
              <a:t>Set up with Society Email Address </a:t>
            </a:r>
          </a:p>
          <a:p>
            <a:endParaRPr lang="en-GB">
              <a:latin typeface="Covik Sans" panose="04040406060303040305" pitchFamily="82" charset="0"/>
            </a:endParaRPr>
          </a:p>
          <a:p>
            <a:r>
              <a:rPr lang="en-GB">
                <a:latin typeface="Covik Sans" panose="04040406060303040305" pitchFamily="82" charset="0"/>
              </a:rPr>
              <a:t>Event Naming convention – [Society Name] [Society Event]</a:t>
            </a:r>
          </a:p>
          <a:p>
            <a:endParaRPr lang="en-GB">
              <a:latin typeface="Covik Sans" panose="04040406060303040305" pitchFamily="82" charset="0"/>
            </a:endParaRPr>
          </a:p>
          <a:p>
            <a:r>
              <a:rPr lang="en-GB">
                <a:latin typeface="Covik Sans" panose="04040406060303040305" pitchFamily="82" charset="0"/>
              </a:rPr>
              <a:t>All society events should be ticketed through Native (even the free ones!)</a:t>
            </a:r>
          </a:p>
          <a:p>
            <a:endParaRPr lang="en-GB">
              <a:latin typeface="Covik Sans" panose="04040406060303040305" pitchFamily="82" charset="0"/>
            </a:endParaRPr>
          </a:p>
          <a:p>
            <a:endParaRPr lang="en-GB">
              <a:latin typeface="Covik Sans" panose="04040406060303040305" pitchFamily="82" charset="0"/>
            </a:endParaRPr>
          </a:p>
          <a:p>
            <a:endParaRPr lang="en-GB">
              <a:latin typeface="Covik Sans" panose="04040406060303040305" pitchFamily="82" charset="0"/>
            </a:endParaRPr>
          </a:p>
          <a:p>
            <a:endParaRPr lang="en-GB">
              <a:latin typeface="Covik Sans" panose="04040406060303040305" pitchFamily="82" charset="0"/>
            </a:endParaRPr>
          </a:p>
          <a:p>
            <a:endParaRPr lang="en-GB">
              <a:latin typeface="Covik Sans" panose="04040406060303040305" pitchFamily="82" charset="0"/>
            </a:endParaRPr>
          </a:p>
          <a:p>
            <a:r>
              <a:rPr lang="en-GB">
                <a:latin typeface="Covik Sans" panose="04040406060303040305" pitchFamily="82" charset="0"/>
              </a:rPr>
              <a:t> </a:t>
            </a:r>
          </a:p>
        </p:txBody>
      </p:sp>
      <p:pic>
        <p:nvPicPr>
          <p:cNvPr id="1028" name="Picture 4" descr="Powering campus culture - native">
            <a:extLst>
              <a:ext uri="{FF2B5EF4-FFF2-40B4-BE49-F238E27FC236}">
                <a16:creationId xmlns:a16="http://schemas.microsoft.com/office/drawing/2014/main" id="{75FDBE0D-A8BA-D90C-97BB-EA94623CE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2357" y="361404"/>
            <a:ext cx="3976685" cy="100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857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464"/>
        <p:cNvGrpSpPr/>
        <p:nvPr/>
      </p:nvGrpSpPr>
      <p:grpSpPr>
        <a:xfrm>
          <a:off x="0" y="0"/>
          <a:ext cx="0" cy="0"/>
          <a:chOff x="0" y="0"/>
          <a:chExt cx="0" cy="0"/>
        </a:xfrm>
      </p:grpSpPr>
      <p:pic>
        <p:nvPicPr>
          <p:cNvPr id="465" name="Google Shape;465;p97"/>
          <p:cNvPicPr preferRelativeResize="0"/>
          <p:nvPr/>
        </p:nvPicPr>
        <p:blipFill rotWithShape="1">
          <a:blip r:embed="rId3">
            <a:alphaModFix/>
          </a:blip>
          <a:srcRect l="28736" t="9891" r="28740" b="31229"/>
          <a:stretch/>
        </p:blipFill>
        <p:spPr>
          <a:xfrm>
            <a:off x="0" y="1240067"/>
            <a:ext cx="5410000" cy="5617935"/>
          </a:xfrm>
          <a:prstGeom prst="rect">
            <a:avLst/>
          </a:prstGeom>
          <a:noFill/>
          <a:ln>
            <a:noFill/>
          </a:ln>
        </p:spPr>
      </p:pic>
      <p:pic>
        <p:nvPicPr>
          <p:cNvPr id="466" name="Google Shape;466;p97"/>
          <p:cNvPicPr preferRelativeResize="0"/>
          <p:nvPr/>
        </p:nvPicPr>
        <p:blipFill>
          <a:blip r:embed="rId4">
            <a:alphaModFix/>
          </a:blip>
          <a:stretch>
            <a:fillRect/>
          </a:stretch>
        </p:blipFill>
        <p:spPr>
          <a:xfrm>
            <a:off x="11123901" y="427034"/>
            <a:ext cx="616735" cy="616735"/>
          </a:xfrm>
          <a:prstGeom prst="rect">
            <a:avLst/>
          </a:prstGeom>
          <a:noFill/>
          <a:ln>
            <a:noFill/>
          </a:ln>
        </p:spPr>
      </p:pic>
      <p:sp>
        <p:nvSpPr>
          <p:cNvPr id="467" name="Google Shape;467;p97"/>
          <p:cNvSpPr txBox="1"/>
          <p:nvPr/>
        </p:nvSpPr>
        <p:spPr>
          <a:xfrm>
            <a:off x="11123911" y="6006723"/>
            <a:ext cx="731600" cy="524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fld id="{00000000-1234-1234-1234-123412341234}" type="slidenum">
              <a:rPr lang="en" sz="1067" b="1" kern="0">
                <a:solidFill>
                  <a:srgbClr val="000000"/>
                </a:solidFill>
                <a:latin typeface="Poppins"/>
                <a:ea typeface="Poppins"/>
                <a:cs typeface="Poppins"/>
                <a:sym typeface="Poppins"/>
              </a:rPr>
              <a:pPr algn="r" defTabSz="1219170">
                <a:buClr>
                  <a:srgbClr val="000000"/>
                </a:buClr>
              </a:pPr>
              <a:t>29</a:t>
            </a:fld>
            <a:endParaRPr sz="1067" b="1" kern="0">
              <a:solidFill>
                <a:srgbClr val="000000"/>
              </a:solidFill>
              <a:latin typeface="Poppins"/>
              <a:ea typeface="Poppins"/>
              <a:cs typeface="Poppins"/>
              <a:sym typeface="Poppins"/>
            </a:endParaRPr>
          </a:p>
        </p:txBody>
      </p:sp>
      <p:sp>
        <p:nvSpPr>
          <p:cNvPr id="468" name="Google Shape;468;p97"/>
          <p:cNvSpPr txBox="1"/>
          <p:nvPr/>
        </p:nvSpPr>
        <p:spPr>
          <a:xfrm>
            <a:off x="4915100" y="1861667"/>
            <a:ext cx="6208800" cy="5564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600" kern="0">
                <a:solidFill>
                  <a:srgbClr val="000000"/>
                </a:solidFill>
                <a:latin typeface="Poppins Light"/>
                <a:ea typeface="Poppins Light"/>
                <a:cs typeface="Poppins Light"/>
                <a:sym typeface="Poppins Light"/>
              </a:rPr>
              <a:t>You can add lots of different information to your events and easily manage your events on the control panel. </a:t>
            </a:r>
            <a:endParaRPr sz="1600" kern="0">
              <a:solidFill>
                <a:srgbClr val="000000"/>
              </a:solidFill>
              <a:latin typeface="Poppins Light"/>
              <a:ea typeface="Poppins Light"/>
              <a:cs typeface="Poppins Light"/>
              <a:sym typeface="Poppins Light"/>
            </a:endParaRPr>
          </a:p>
          <a:p>
            <a:pPr defTabSz="1219170">
              <a:buClr>
                <a:srgbClr val="000000"/>
              </a:buClr>
            </a:pPr>
            <a:endParaRPr sz="1600" kern="0">
              <a:solidFill>
                <a:srgbClr val="000000"/>
              </a:solidFill>
              <a:latin typeface="Poppins Light"/>
              <a:ea typeface="Poppins Light"/>
              <a:cs typeface="Poppins Light"/>
              <a:sym typeface="Poppins Light"/>
            </a:endParaRPr>
          </a:p>
          <a:p>
            <a:pPr defTabSz="1219170">
              <a:buClr>
                <a:srgbClr val="000000"/>
              </a:buClr>
            </a:pPr>
            <a:endParaRPr sz="1600" kern="0">
              <a:solidFill>
                <a:srgbClr val="000000"/>
              </a:solidFill>
              <a:latin typeface="Poppins Light"/>
              <a:ea typeface="Poppins Light"/>
              <a:cs typeface="Poppins Light"/>
              <a:sym typeface="Poppins Light"/>
            </a:endParaRPr>
          </a:p>
          <a:p>
            <a:pPr marL="609585" indent="-406390" defTabSz="1219170">
              <a:buClr>
                <a:srgbClr val="000000"/>
              </a:buClr>
              <a:buSzPts val="1200"/>
              <a:buFont typeface="Poppins Light"/>
              <a:buChar char="●"/>
            </a:pPr>
            <a:r>
              <a:rPr lang="en" sz="1600" kern="0">
                <a:solidFill>
                  <a:srgbClr val="000000"/>
                </a:solidFill>
                <a:latin typeface="Poppins Light"/>
                <a:ea typeface="Poppins Light"/>
                <a:cs typeface="Poppins Light"/>
                <a:sym typeface="Poppins Light"/>
              </a:rPr>
              <a:t>Event Date &amp; Time</a:t>
            </a:r>
            <a:endParaRPr sz="1600" kern="0">
              <a:solidFill>
                <a:srgbClr val="000000"/>
              </a:solidFill>
              <a:latin typeface="Poppins Light"/>
              <a:ea typeface="Poppins Light"/>
              <a:cs typeface="Poppins Light"/>
              <a:sym typeface="Poppins Light"/>
            </a:endParaRPr>
          </a:p>
          <a:p>
            <a:pPr defTabSz="1219170">
              <a:buClr>
                <a:srgbClr val="000000"/>
              </a:buClr>
            </a:pPr>
            <a:endParaRPr sz="1600" kern="0">
              <a:solidFill>
                <a:srgbClr val="000000"/>
              </a:solidFill>
              <a:latin typeface="Poppins Light"/>
              <a:ea typeface="Poppins Light"/>
              <a:cs typeface="Poppins Light"/>
              <a:sym typeface="Poppins Light"/>
            </a:endParaRPr>
          </a:p>
          <a:p>
            <a:pPr marL="609585" indent="-406390" defTabSz="1219170">
              <a:buClr>
                <a:srgbClr val="000000"/>
              </a:buClr>
              <a:buSzPts val="1200"/>
              <a:buFont typeface="Poppins Light"/>
              <a:buChar char="●"/>
            </a:pPr>
            <a:r>
              <a:rPr lang="en" sz="1600" kern="0">
                <a:solidFill>
                  <a:srgbClr val="000000"/>
                </a:solidFill>
                <a:latin typeface="Poppins Light"/>
                <a:ea typeface="Poppins Light"/>
                <a:cs typeface="Poppins Light"/>
                <a:sym typeface="Poppins Light"/>
              </a:rPr>
              <a:t>Group Page Only</a:t>
            </a:r>
            <a:endParaRPr sz="1600" kern="0">
              <a:solidFill>
                <a:srgbClr val="000000"/>
              </a:solidFill>
              <a:latin typeface="Poppins Light"/>
              <a:ea typeface="Poppins Light"/>
              <a:cs typeface="Poppins Light"/>
              <a:sym typeface="Poppins Light"/>
            </a:endParaRPr>
          </a:p>
          <a:p>
            <a:pPr marL="609585" defTabSz="1219170">
              <a:buClr>
                <a:srgbClr val="000000"/>
              </a:buClr>
            </a:pPr>
            <a:endParaRPr sz="1600" kern="0">
              <a:solidFill>
                <a:srgbClr val="000000"/>
              </a:solidFill>
              <a:latin typeface="Poppins Light"/>
              <a:ea typeface="Poppins Light"/>
              <a:cs typeface="Poppins Light"/>
              <a:sym typeface="Poppins Light"/>
            </a:endParaRPr>
          </a:p>
          <a:p>
            <a:pPr marL="609585" indent="-406390" defTabSz="1219170">
              <a:buClr>
                <a:srgbClr val="000000"/>
              </a:buClr>
              <a:buSzPts val="1200"/>
              <a:buFont typeface="Poppins Light"/>
              <a:buChar char="●"/>
            </a:pPr>
            <a:r>
              <a:rPr lang="en" sz="1600" kern="0">
                <a:solidFill>
                  <a:srgbClr val="000000"/>
                </a:solidFill>
                <a:latin typeface="Poppins Light"/>
                <a:ea typeface="Poppins Light"/>
                <a:cs typeface="Poppins Light"/>
                <a:sym typeface="Poppins Light"/>
              </a:rPr>
              <a:t>Location - In person or Online</a:t>
            </a:r>
            <a:endParaRPr sz="1600" kern="0">
              <a:solidFill>
                <a:srgbClr val="000000"/>
              </a:solidFill>
              <a:latin typeface="Poppins Light"/>
              <a:ea typeface="Poppins Light"/>
              <a:cs typeface="Poppins Light"/>
              <a:sym typeface="Poppins Light"/>
            </a:endParaRPr>
          </a:p>
          <a:p>
            <a:pPr marL="609585" defTabSz="1219170">
              <a:buClr>
                <a:srgbClr val="000000"/>
              </a:buClr>
            </a:pPr>
            <a:endParaRPr sz="1600" kern="0">
              <a:solidFill>
                <a:srgbClr val="000000"/>
              </a:solidFill>
              <a:latin typeface="Poppins Light"/>
              <a:ea typeface="Poppins Light"/>
              <a:cs typeface="Poppins Light"/>
              <a:sym typeface="Poppins Light"/>
            </a:endParaRPr>
          </a:p>
          <a:p>
            <a:pPr marL="609585" indent="-406390" defTabSz="1219170">
              <a:buClr>
                <a:srgbClr val="000000"/>
              </a:buClr>
              <a:buSzPts val="1200"/>
              <a:buFont typeface="Poppins Light"/>
              <a:buChar char="●"/>
            </a:pPr>
            <a:r>
              <a:rPr lang="en" sz="1600" kern="0">
                <a:solidFill>
                  <a:srgbClr val="000000"/>
                </a:solidFill>
                <a:latin typeface="Poppins Light"/>
                <a:ea typeface="Poppins Light"/>
                <a:cs typeface="Poppins Light"/>
                <a:sym typeface="Poppins Light"/>
              </a:rPr>
              <a:t>Event Types (Category, Genre, Tags, Artists)</a:t>
            </a:r>
            <a:endParaRPr sz="1600" kern="0">
              <a:solidFill>
                <a:srgbClr val="000000"/>
              </a:solidFill>
              <a:latin typeface="Poppins Light"/>
              <a:ea typeface="Poppins Light"/>
              <a:cs typeface="Poppins Light"/>
              <a:sym typeface="Poppins Light"/>
            </a:endParaRPr>
          </a:p>
          <a:p>
            <a:pPr marL="1219170" defTabSz="1219170">
              <a:buClr>
                <a:srgbClr val="000000"/>
              </a:buClr>
            </a:pPr>
            <a:endParaRPr sz="1600" kern="0">
              <a:solidFill>
                <a:srgbClr val="000000"/>
              </a:solidFill>
              <a:latin typeface="Poppins Light"/>
              <a:ea typeface="Poppins Light"/>
              <a:cs typeface="Poppins Light"/>
              <a:sym typeface="Poppins Light"/>
            </a:endParaRPr>
          </a:p>
          <a:p>
            <a:pPr marL="609585" indent="-406390" defTabSz="1219170">
              <a:buClr>
                <a:srgbClr val="000000"/>
              </a:buClr>
              <a:buSzPts val="1200"/>
              <a:buFont typeface="Poppins Light"/>
              <a:buChar char="●"/>
            </a:pPr>
            <a:r>
              <a:rPr lang="en" sz="1600" kern="0">
                <a:solidFill>
                  <a:srgbClr val="000000"/>
                </a:solidFill>
                <a:latin typeface="Poppins Light"/>
                <a:ea typeface="Poppins Light"/>
                <a:cs typeface="Poppins Light"/>
                <a:sym typeface="Poppins Light"/>
              </a:rPr>
              <a:t>Description and Image</a:t>
            </a:r>
            <a:endParaRPr sz="1600" kern="0">
              <a:solidFill>
                <a:srgbClr val="000000"/>
              </a:solidFill>
              <a:latin typeface="Poppins Light"/>
              <a:ea typeface="Poppins Light"/>
              <a:cs typeface="Poppins Light"/>
              <a:sym typeface="Poppins Light"/>
            </a:endParaRPr>
          </a:p>
          <a:p>
            <a:pPr marL="609585" defTabSz="1219170">
              <a:buClr>
                <a:srgbClr val="000000"/>
              </a:buClr>
            </a:pPr>
            <a:endParaRPr sz="1600" kern="0">
              <a:solidFill>
                <a:srgbClr val="000000"/>
              </a:solidFill>
              <a:latin typeface="Poppins Light"/>
              <a:ea typeface="Poppins Light"/>
              <a:cs typeface="Poppins Light"/>
              <a:sym typeface="Poppins Light"/>
            </a:endParaRPr>
          </a:p>
          <a:p>
            <a:pPr marL="609585" indent="-406390" defTabSz="1219170">
              <a:buClr>
                <a:srgbClr val="000000"/>
              </a:buClr>
              <a:buSzPts val="1200"/>
              <a:buFont typeface="Poppins Light"/>
              <a:buChar char="●"/>
            </a:pPr>
            <a:r>
              <a:rPr lang="en" sz="1600" kern="0">
                <a:solidFill>
                  <a:srgbClr val="000000"/>
                </a:solidFill>
                <a:latin typeface="Poppins Light"/>
                <a:ea typeface="Poppins Light"/>
                <a:cs typeface="Poppins Light"/>
                <a:sym typeface="Poppins Light"/>
              </a:rPr>
              <a:t>Duplicate &amp; Repeat events</a:t>
            </a:r>
            <a:endParaRPr sz="1600" kern="0">
              <a:solidFill>
                <a:srgbClr val="000000"/>
              </a:solidFill>
              <a:latin typeface="Poppins Light"/>
              <a:ea typeface="Poppins Light"/>
              <a:cs typeface="Poppins Light"/>
              <a:sym typeface="Poppins Light"/>
            </a:endParaRPr>
          </a:p>
        </p:txBody>
      </p:sp>
      <p:sp>
        <p:nvSpPr>
          <p:cNvPr id="469" name="Google Shape;469;p97"/>
          <p:cNvSpPr txBox="1"/>
          <p:nvPr/>
        </p:nvSpPr>
        <p:spPr>
          <a:xfrm>
            <a:off x="849167" y="586667"/>
            <a:ext cx="4968800" cy="1070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4267" kern="0">
                <a:solidFill>
                  <a:srgbClr val="000000"/>
                </a:solidFill>
                <a:latin typeface="Poppins Medium"/>
                <a:ea typeface="Poppins Medium"/>
                <a:cs typeface="Poppins Medium"/>
                <a:sym typeface="Poppins Medium"/>
              </a:rPr>
              <a:t>Event Listing</a:t>
            </a:r>
            <a:r>
              <a:rPr lang="en" sz="4267" kern="0">
                <a:solidFill>
                  <a:srgbClr val="000000"/>
                </a:solidFill>
                <a:latin typeface="Poppins SemiBold"/>
                <a:ea typeface="Poppins SemiBold"/>
                <a:cs typeface="Poppins SemiBold"/>
                <a:sym typeface="Poppins SemiBold"/>
              </a:rPr>
              <a:t> </a:t>
            </a:r>
            <a:endParaRPr sz="4267" kern="0">
              <a:solidFill>
                <a:srgbClr val="000000"/>
              </a:solidFill>
              <a:latin typeface="Poppins SemiBold"/>
              <a:ea typeface="Poppins SemiBold"/>
              <a:cs typeface="Poppins SemiBold"/>
              <a:sym typeface="Poppins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307777"/>
          </a:xfrm>
          <a:prstGeom prst="rect">
            <a:avLst/>
          </a:prstGeom>
          <a:noFill/>
        </p:spPr>
        <p:txBody>
          <a:bodyPr wrap="square" rtlCol="0">
            <a:spAutoFit/>
          </a:bodyPr>
          <a:lstStyle/>
          <a:p>
            <a:r>
              <a:rPr lang="en-US" sz="1400" err="1">
                <a:solidFill>
                  <a:srgbClr val="0D0D1D"/>
                </a:solidFill>
                <a:latin typeface="Covik Sans" pitchFamily="82" charset="77"/>
              </a:rPr>
              <a:t>hallamstudentsunion.com</a:t>
            </a:r>
            <a:endParaRPr lang="en-US" sz="1400">
              <a:solidFill>
                <a:srgbClr val="0D0D1D"/>
              </a:solidFill>
              <a:latin typeface="Covik Sans" pitchFamily="82" charset="77"/>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307777"/>
          </a:xfrm>
          <a:prstGeom prst="rect">
            <a:avLst/>
          </a:prstGeom>
          <a:noFill/>
        </p:spPr>
        <p:txBody>
          <a:bodyPr wrap="square" rtlCol="0">
            <a:spAutoFit/>
          </a:bodyPr>
          <a:lstStyle/>
          <a:p>
            <a:r>
              <a:rPr lang="en-US" sz="1400">
                <a:solidFill>
                  <a:srgbClr val="0D0D1D"/>
                </a:solidFill>
                <a:latin typeface="Covik Sans" pitchFamily="82" charset="77"/>
              </a:rPr>
              <a:t>@</a:t>
            </a:r>
            <a:r>
              <a:rPr lang="en-US" sz="1400" err="1">
                <a:solidFill>
                  <a:srgbClr val="0D0D1D"/>
                </a:solidFill>
                <a:latin typeface="Covik Sans" pitchFamily="82" charset="77"/>
              </a:rPr>
              <a:t>hallamsu</a:t>
            </a:r>
            <a:endParaRPr lang="en-US" sz="1400">
              <a:solidFill>
                <a:srgbClr val="0D0D1D"/>
              </a:solidFill>
              <a:latin typeface="Covik Sans" pitchFamily="82" charset="77"/>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350483" y="1212919"/>
            <a:ext cx="8505723" cy="4801314"/>
          </a:xfrm>
          <a:prstGeom prst="rect">
            <a:avLst/>
          </a:prstGeom>
          <a:noFill/>
        </p:spPr>
        <p:txBody>
          <a:bodyPr wrap="square" rtlCol="0">
            <a:spAutoFit/>
          </a:bodyPr>
          <a:lstStyle/>
          <a:p>
            <a:r>
              <a:rPr lang="en-GB" b="1" kern="100">
                <a:latin typeface="Work Sans" pitchFamily="2" charset="0"/>
                <a:ea typeface="Calibri" panose="020F0502020204030204" pitchFamily="34" charset="0"/>
                <a:cs typeface="Times New Roman" panose="02020603050405020304" pitchFamily="18" charset="0"/>
              </a:rPr>
              <a:t>Our training space today – </a:t>
            </a:r>
            <a:r>
              <a:rPr lang="en-GB" kern="100">
                <a:latin typeface="Work Sans" pitchFamily="2" charset="0"/>
                <a:ea typeface="Calibri" panose="020F0502020204030204" pitchFamily="34" charset="0"/>
                <a:cs typeface="Times New Roman" panose="02020603050405020304" pitchFamily="18" charset="0"/>
              </a:rPr>
              <a:t>welcoming environment, ask questions, listen and learn</a:t>
            </a:r>
          </a:p>
          <a:p>
            <a:endParaRPr lang="en-GB" b="1" kern="100">
              <a:latin typeface="Work Sans" pitchFamily="2" charset="0"/>
              <a:ea typeface="Calibri" panose="020F0502020204030204" pitchFamily="34" charset="0"/>
              <a:cs typeface="Times New Roman" panose="02020603050405020304" pitchFamily="18" charset="0"/>
            </a:endParaRPr>
          </a:p>
          <a:p>
            <a:r>
              <a:rPr lang="en-GB" b="1" kern="100">
                <a:latin typeface="Work Sans" pitchFamily="2" charset="0"/>
                <a:ea typeface="Calibri" panose="020F0502020204030204" pitchFamily="34" charset="0"/>
                <a:cs typeface="Times New Roman" panose="02020603050405020304" pitchFamily="18" charset="0"/>
              </a:rPr>
              <a:t>Committee Essentials Packs – </a:t>
            </a:r>
            <a:r>
              <a:rPr lang="en-GB" kern="100">
                <a:latin typeface="Work Sans" pitchFamily="2" charset="0"/>
                <a:ea typeface="Calibri" panose="020F0502020204030204" pitchFamily="34" charset="0"/>
                <a:cs typeface="Times New Roman" panose="02020603050405020304" pitchFamily="18" charset="0"/>
              </a:rPr>
              <a:t>each person has one! Make sure to get out the ‘Essentials’ sheet </a:t>
            </a:r>
            <a:endParaRPr lang="en-GB" b="1" kern="100">
              <a:latin typeface="Work Sans" pitchFamily="2" charset="0"/>
              <a:ea typeface="Calibri" panose="020F0502020204030204" pitchFamily="34" charset="0"/>
              <a:cs typeface="Times New Roman" panose="02020603050405020304" pitchFamily="18" charset="0"/>
            </a:endParaRPr>
          </a:p>
          <a:p>
            <a:endParaRPr lang="en-GB" sz="1800" b="1" kern="100">
              <a:effectLst/>
              <a:latin typeface="Work Sans" pitchFamily="2" charset="0"/>
              <a:ea typeface="Calibri" panose="020F0502020204030204" pitchFamily="34" charset="0"/>
              <a:cs typeface="Times New Roman" panose="02020603050405020304" pitchFamily="18" charset="0"/>
            </a:endParaRPr>
          </a:p>
          <a:p>
            <a:r>
              <a:rPr lang="en-GB" b="1" kern="100">
                <a:latin typeface="Work Sans" pitchFamily="2" charset="0"/>
                <a:ea typeface="Calibri" panose="020F0502020204030204" pitchFamily="34" charset="0"/>
                <a:cs typeface="Times New Roman" panose="02020603050405020304" pitchFamily="18" charset="0"/>
              </a:rPr>
              <a:t>In the case of a fire alarm – </a:t>
            </a:r>
            <a:r>
              <a:rPr lang="en-GB" kern="100">
                <a:latin typeface="Work Sans" pitchFamily="2" charset="0"/>
                <a:ea typeface="Calibri" panose="020F0502020204030204" pitchFamily="34" charset="0"/>
                <a:cs typeface="Times New Roman" panose="02020603050405020304" pitchFamily="18" charset="0"/>
              </a:rPr>
              <a:t>we aren’t expecting one but if so, go to your nearest emergency exit to leave the building </a:t>
            </a:r>
          </a:p>
          <a:p>
            <a:endParaRPr lang="en-GB" sz="1800" b="1" kern="100">
              <a:effectLst/>
              <a:latin typeface="Work Sans" pitchFamily="2" charset="0"/>
              <a:ea typeface="Calibri" panose="020F0502020204030204" pitchFamily="34" charset="0"/>
              <a:cs typeface="Times New Roman" panose="02020603050405020304" pitchFamily="18" charset="0"/>
            </a:endParaRPr>
          </a:p>
          <a:p>
            <a:r>
              <a:rPr lang="en-GB" b="1" kern="100">
                <a:latin typeface="Work Sans" pitchFamily="2" charset="0"/>
                <a:ea typeface="Calibri" panose="020F0502020204030204" pitchFamily="34" charset="0"/>
                <a:cs typeface="Times New Roman" panose="02020603050405020304" pitchFamily="18" charset="0"/>
              </a:rPr>
              <a:t>Toilets – </a:t>
            </a:r>
            <a:r>
              <a:rPr lang="en-GB" kern="100">
                <a:latin typeface="Work Sans" pitchFamily="2" charset="0"/>
                <a:ea typeface="Calibri" panose="020F0502020204030204" pitchFamily="34" charset="0"/>
                <a:cs typeface="Times New Roman" panose="02020603050405020304" pitchFamily="18" charset="0"/>
              </a:rPr>
              <a:t>nearest toilet to the Common Room and the Stage are on the same level, in ‘The Den’ (near the pool table)</a:t>
            </a:r>
          </a:p>
          <a:p>
            <a:endParaRPr lang="en-GB" sz="1800" b="1" kern="100">
              <a:effectLst/>
              <a:latin typeface="Work Sans" pitchFamily="2" charset="0"/>
              <a:ea typeface="Calibri" panose="020F0502020204030204" pitchFamily="34" charset="0"/>
              <a:cs typeface="Times New Roman" panose="02020603050405020304" pitchFamily="18" charset="0"/>
            </a:endParaRPr>
          </a:p>
          <a:p>
            <a:r>
              <a:rPr lang="en-GB" b="1" kern="100">
                <a:latin typeface="Work Sans" pitchFamily="2" charset="0"/>
                <a:ea typeface="Calibri" panose="020F0502020204030204" pitchFamily="34" charset="0"/>
                <a:cs typeface="Times New Roman" panose="02020603050405020304" pitchFamily="18" charset="0"/>
              </a:rPr>
              <a:t>Devices – </a:t>
            </a:r>
            <a:r>
              <a:rPr lang="en-GB" kern="100">
                <a:latin typeface="Work Sans" pitchFamily="2" charset="0"/>
                <a:ea typeface="Calibri" panose="020F0502020204030204" pitchFamily="34" charset="0"/>
                <a:cs typeface="Times New Roman" panose="02020603050405020304" pitchFamily="18" charset="0"/>
              </a:rPr>
              <a:t>phones on silent</a:t>
            </a:r>
          </a:p>
          <a:p>
            <a:endParaRPr lang="en-GB" sz="1800" b="1" kern="100">
              <a:effectLst/>
              <a:latin typeface="Work Sans" pitchFamily="2" charset="0"/>
              <a:ea typeface="Calibri" panose="020F0502020204030204" pitchFamily="34" charset="0"/>
              <a:cs typeface="Times New Roman" panose="02020603050405020304" pitchFamily="18" charset="0"/>
            </a:endParaRPr>
          </a:p>
          <a:p>
            <a:r>
              <a:rPr lang="en-GB" b="1" kern="100">
                <a:latin typeface="Work Sans" pitchFamily="2" charset="0"/>
                <a:ea typeface="Calibri" panose="020F0502020204030204" pitchFamily="34" charset="0"/>
                <a:cs typeface="Times New Roman" panose="02020603050405020304" pitchFamily="18" charset="0"/>
              </a:rPr>
              <a:t>If you need anything, please feel free to let us know during refreshment breaks and lunch!</a:t>
            </a:r>
            <a:endParaRPr lang="en-GB" sz="1800" b="1" kern="100">
              <a:effectLst/>
              <a:latin typeface="Work Sans" pitchFamily="2" charset="0"/>
              <a:ea typeface="Calibri" panose="020F0502020204030204" pitchFamily="34" charset="0"/>
              <a:cs typeface="Times New Roman" panose="02020603050405020304" pitchFamily="18" charset="0"/>
            </a:endParaRPr>
          </a:p>
          <a:p>
            <a:endParaRPr lang="en-GB">
              <a:latin typeface="Work Sans" pitchFamily="2" charset="0"/>
            </a:endParaRPr>
          </a:p>
        </p:txBody>
      </p:sp>
      <p:sp>
        <p:nvSpPr>
          <p:cNvPr id="2" name="TextBox 1">
            <a:extLst>
              <a:ext uri="{FF2B5EF4-FFF2-40B4-BE49-F238E27FC236}">
                <a16:creationId xmlns:a16="http://schemas.microsoft.com/office/drawing/2014/main" id="{A5A999F5-F8C4-4138-FED4-837FF0003B23}"/>
              </a:ext>
            </a:extLst>
          </p:cNvPr>
          <p:cNvSpPr txBox="1"/>
          <p:nvPr/>
        </p:nvSpPr>
        <p:spPr>
          <a:xfrm>
            <a:off x="4371070" y="372717"/>
            <a:ext cx="5705475" cy="523220"/>
          </a:xfrm>
          <a:prstGeom prst="rect">
            <a:avLst/>
          </a:prstGeom>
          <a:noFill/>
        </p:spPr>
        <p:txBody>
          <a:bodyPr wrap="square" rtlCol="0">
            <a:spAutoFit/>
          </a:bodyPr>
          <a:lstStyle/>
          <a:p>
            <a:r>
              <a:rPr lang="en-GB" sz="2800" b="1" kern="100">
                <a:latin typeface="Work Sans" pitchFamily="2" charset="0"/>
                <a:ea typeface="Calibri" panose="020F0502020204030204" pitchFamily="34" charset="0"/>
                <a:cs typeface="Times New Roman" panose="02020603050405020304" pitchFamily="18" charset="0"/>
              </a:rPr>
              <a:t>Housekeeping</a:t>
            </a:r>
            <a:endParaRPr lang="en-GB">
              <a:latin typeface="Work Sans" pitchFamily="2" charset="0"/>
            </a:endParaRPr>
          </a:p>
        </p:txBody>
      </p:sp>
    </p:spTree>
    <p:extLst>
      <p:ext uri="{BB962C8B-B14F-4D97-AF65-F5344CB8AC3E}">
        <p14:creationId xmlns:p14="http://schemas.microsoft.com/office/powerpoint/2010/main" val="451297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3"/>
        <p:cNvGrpSpPr/>
        <p:nvPr/>
      </p:nvGrpSpPr>
      <p:grpSpPr>
        <a:xfrm>
          <a:off x="0" y="0"/>
          <a:ext cx="0" cy="0"/>
          <a:chOff x="0" y="0"/>
          <a:chExt cx="0" cy="0"/>
        </a:xfrm>
      </p:grpSpPr>
      <p:sp>
        <p:nvSpPr>
          <p:cNvPr id="474" name="Google Shape;474;p98"/>
          <p:cNvSpPr/>
          <p:nvPr/>
        </p:nvSpPr>
        <p:spPr>
          <a:xfrm>
            <a:off x="-67" y="3445333"/>
            <a:ext cx="12192000" cy="3412800"/>
          </a:xfrm>
          <a:prstGeom prst="rect">
            <a:avLst/>
          </a:prstGeom>
          <a:solidFill>
            <a:srgbClr val="F9F8F8"/>
          </a:solidFill>
          <a:ln>
            <a:noFill/>
          </a:ln>
        </p:spPr>
        <p:txBody>
          <a:bodyPr spcFirstLastPara="1" wrap="square" lIns="121900" tIns="121900" rIns="121900" bIns="121900" anchor="ctr" anchorCtr="0">
            <a:noAutofit/>
          </a:bodyPr>
          <a:lstStyle/>
          <a:p>
            <a:pPr defTabSz="1219170">
              <a:buClr>
                <a:srgbClr val="000000"/>
              </a:buClr>
            </a:pPr>
            <a:endParaRPr sz="1200" kern="0">
              <a:solidFill>
                <a:srgbClr val="16161F"/>
              </a:solidFill>
              <a:latin typeface="Poppins Light"/>
              <a:ea typeface="Poppins Light"/>
              <a:cs typeface="Poppins Light"/>
              <a:sym typeface="Poppins Light"/>
            </a:endParaRPr>
          </a:p>
        </p:txBody>
      </p:sp>
      <p:pic>
        <p:nvPicPr>
          <p:cNvPr id="475" name="Google Shape;475;p98"/>
          <p:cNvPicPr preferRelativeResize="0"/>
          <p:nvPr/>
        </p:nvPicPr>
        <p:blipFill rotWithShape="1">
          <a:blip r:embed="rId3">
            <a:alphaModFix/>
          </a:blip>
          <a:srcRect/>
          <a:stretch/>
        </p:blipFill>
        <p:spPr>
          <a:xfrm>
            <a:off x="11296601" y="365867"/>
            <a:ext cx="596900" cy="596900"/>
          </a:xfrm>
          <a:prstGeom prst="rect">
            <a:avLst/>
          </a:prstGeom>
          <a:noFill/>
          <a:ln>
            <a:noFill/>
          </a:ln>
        </p:spPr>
      </p:pic>
      <p:sp>
        <p:nvSpPr>
          <p:cNvPr id="476" name="Google Shape;476;p98"/>
          <p:cNvSpPr txBox="1"/>
          <p:nvPr/>
        </p:nvSpPr>
        <p:spPr>
          <a:xfrm>
            <a:off x="11296611" y="6091523"/>
            <a:ext cx="731600" cy="524800"/>
          </a:xfrm>
          <a:prstGeom prst="rect">
            <a:avLst/>
          </a:prstGeom>
          <a:noFill/>
          <a:ln>
            <a:noFill/>
          </a:ln>
        </p:spPr>
        <p:txBody>
          <a:bodyPr spcFirstLastPara="1" wrap="square" lIns="121900" tIns="121900" rIns="121900" bIns="121900" anchor="ctr" anchorCtr="0">
            <a:noAutofit/>
          </a:bodyPr>
          <a:lstStyle/>
          <a:p>
            <a:pPr algn="r" defTabSz="1219170">
              <a:buClr>
                <a:srgbClr val="000000"/>
              </a:buClr>
              <a:buSzPts val="800"/>
            </a:pPr>
            <a:fld id="{00000000-1234-1234-1234-123412341234}" type="slidenum">
              <a:rPr lang="en" sz="1067" kern="0">
                <a:solidFill>
                  <a:srgbClr val="000000"/>
                </a:solidFill>
                <a:latin typeface="Poppins Medium"/>
                <a:ea typeface="Poppins Medium"/>
                <a:cs typeface="Poppins Medium"/>
                <a:sym typeface="Poppins Medium"/>
              </a:rPr>
              <a:pPr algn="r" defTabSz="1219170">
                <a:buClr>
                  <a:srgbClr val="000000"/>
                </a:buClr>
                <a:buSzPts val="800"/>
              </a:pPr>
              <a:t>30</a:t>
            </a:fld>
            <a:endParaRPr sz="1067" kern="0">
              <a:solidFill>
                <a:srgbClr val="000000"/>
              </a:solidFill>
              <a:latin typeface="Poppins Medium"/>
              <a:ea typeface="Poppins Medium"/>
              <a:cs typeface="Poppins Medium"/>
              <a:sym typeface="Poppins Medium"/>
            </a:endParaRPr>
          </a:p>
        </p:txBody>
      </p:sp>
      <p:sp>
        <p:nvSpPr>
          <p:cNvPr id="477" name="Google Shape;477;p98"/>
          <p:cNvSpPr txBox="1"/>
          <p:nvPr/>
        </p:nvSpPr>
        <p:spPr>
          <a:xfrm>
            <a:off x="366367" y="6153100"/>
            <a:ext cx="1500800" cy="463600"/>
          </a:xfrm>
          <a:prstGeom prst="rect">
            <a:avLst/>
          </a:prstGeom>
          <a:noFill/>
          <a:ln>
            <a:noFill/>
          </a:ln>
        </p:spPr>
        <p:txBody>
          <a:bodyPr spcFirstLastPara="1" wrap="square" lIns="121900" tIns="121900" rIns="121900" bIns="121900" anchor="t" anchorCtr="0">
            <a:noAutofit/>
          </a:bodyPr>
          <a:lstStyle/>
          <a:p>
            <a:pPr defTabSz="1219170">
              <a:lnSpc>
                <a:spcPct val="115000"/>
              </a:lnSpc>
              <a:buClr>
                <a:srgbClr val="000000"/>
              </a:buClr>
            </a:pPr>
            <a:r>
              <a:rPr lang="en" sz="1067" kern="0">
                <a:solidFill>
                  <a:srgbClr val="0E0E14"/>
                </a:solidFill>
                <a:latin typeface="Poppins Medium"/>
                <a:ea typeface="Poppins Medium"/>
                <a:cs typeface="Poppins Medium"/>
                <a:sym typeface="Poppins Medium"/>
              </a:rPr>
              <a:t>partner.native.fm</a:t>
            </a:r>
            <a:endParaRPr sz="1067" kern="0">
              <a:solidFill>
                <a:srgbClr val="0E0E14"/>
              </a:solidFill>
              <a:latin typeface="Poppins Medium"/>
              <a:ea typeface="Poppins Medium"/>
              <a:cs typeface="Poppins Medium"/>
              <a:sym typeface="Poppins Medium"/>
            </a:endParaRPr>
          </a:p>
        </p:txBody>
      </p:sp>
      <p:cxnSp>
        <p:nvCxnSpPr>
          <p:cNvPr id="478" name="Google Shape;478;p98"/>
          <p:cNvCxnSpPr/>
          <p:nvPr/>
        </p:nvCxnSpPr>
        <p:spPr>
          <a:xfrm>
            <a:off x="1879400" y="6370733"/>
            <a:ext cx="1454000" cy="0"/>
          </a:xfrm>
          <a:prstGeom prst="straightConnector1">
            <a:avLst/>
          </a:prstGeom>
          <a:noFill/>
          <a:ln w="9525" cap="flat" cmpd="sng">
            <a:solidFill>
              <a:srgbClr val="0E0E14"/>
            </a:solidFill>
            <a:prstDash val="solid"/>
            <a:round/>
            <a:headEnd type="none" w="med" len="med"/>
            <a:tailEnd type="none" w="med" len="med"/>
          </a:ln>
        </p:spPr>
      </p:cxnSp>
      <p:pic>
        <p:nvPicPr>
          <p:cNvPr id="479" name="Google Shape;479;p98"/>
          <p:cNvPicPr preferRelativeResize="0"/>
          <p:nvPr/>
        </p:nvPicPr>
        <p:blipFill>
          <a:blip r:embed="rId4">
            <a:alphaModFix/>
          </a:blip>
          <a:stretch>
            <a:fillRect/>
          </a:stretch>
        </p:blipFill>
        <p:spPr>
          <a:xfrm>
            <a:off x="0" y="174934"/>
            <a:ext cx="12192003" cy="650814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A6B8F"/>
        </a:solidFill>
        <a:effectLst/>
      </p:bgPr>
    </p:bg>
    <p:spTree>
      <p:nvGrpSpPr>
        <p:cNvPr id="1" name="Shape 483"/>
        <p:cNvGrpSpPr/>
        <p:nvPr/>
      </p:nvGrpSpPr>
      <p:grpSpPr>
        <a:xfrm>
          <a:off x="0" y="0"/>
          <a:ext cx="0" cy="0"/>
          <a:chOff x="0" y="0"/>
          <a:chExt cx="0" cy="0"/>
        </a:xfrm>
      </p:grpSpPr>
      <p:pic>
        <p:nvPicPr>
          <p:cNvPr id="484" name="Google Shape;484;p99"/>
          <p:cNvPicPr preferRelativeResize="0"/>
          <p:nvPr/>
        </p:nvPicPr>
        <p:blipFill>
          <a:blip r:embed="rId3">
            <a:alphaModFix/>
          </a:blip>
          <a:stretch>
            <a:fillRect/>
          </a:stretch>
        </p:blipFill>
        <p:spPr>
          <a:xfrm>
            <a:off x="11123901" y="427034"/>
            <a:ext cx="616735" cy="616735"/>
          </a:xfrm>
          <a:prstGeom prst="rect">
            <a:avLst/>
          </a:prstGeom>
          <a:noFill/>
          <a:ln>
            <a:noFill/>
          </a:ln>
        </p:spPr>
      </p:pic>
      <p:sp>
        <p:nvSpPr>
          <p:cNvPr id="485" name="Google Shape;485;p99"/>
          <p:cNvSpPr txBox="1"/>
          <p:nvPr/>
        </p:nvSpPr>
        <p:spPr>
          <a:xfrm>
            <a:off x="693767" y="4132067"/>
            <a:ext cx="5645600" cy="106685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5333" kern="0">
                <a:solidFill>
                  <a:srgbClr val="FFFFFF"/>
                </a:solidFill>
                <a:latin typeface="Poppins Light"/>
                <a:ea typeface="Poppins Light"/>
                <a:cs typeface="Poppins Light"/>
                <a:sym typeface="Poppins Light"/>
              </a:rPr>
              <a:t>Tickets</a:t>
            </a:r>
            <a:endParaRPr sz="5333" kern="0">
              <a:solidFill>
                <a:srgbClr val="FFFFFF"/>
              </a:solidFill>
              <a:latin typeface="Poppins Light"/>
              <a:ea typeface="Poppins Light"/>
              <a:cs typeface="Poppins Light"/>
              <a:sym typeface="Poppins Light"/>
            </a:endParaRPr>
          </a:p>
        </p:txBody>
      </p:sp>
      <p:cxnSp>
        <p:nvCxnSpPr>
          <p:cNvPr id="486" name="Google Shape;486;p99"/>
          <p:cNvCxnSpPr/>
          <p:nvPr/>
        </p:nvCxnSpPr>
        <p:spPr>
          <a:xfrm rot="10800000">
            <a:off x="-167" y="5578900"/>
            <a:ext cx="124944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490"/>
        <p:cNvGrpSpPr/>
        <p:nvPr/>
      </p:nvGrpSpPr>
      <p:grpSpPr>
        <a:xfrm>
          <a:off x="0" y="0"/>
          <a:ext cx="0" cy="0"/>
          <a:chOff x="0" y="0"/>
          <a:chExt cx="0" cy="0"/>
        </a:xfrm>
      </p:grpSpPr>
      <p:pic>
        <p:nvPicPr>
          <p:cNvPr id="491" name="Google Shape;491;p100"/>
          <p:cNvPicPr preferRelativeResize="0"/>
          <p:nvPr/>
        </p:nvPicPr>
        <p:blipFill>
          <a:blip r:embed="rId3">
            <a:alphaModFix/>
          </a:blip>
          <a:stretch>
            <a:fillRect/>
          </a:stretch>
        </p:blipFill>
        <p:spPr>
          <a:xfrm>
            <a:off x="11123901" y="427034"/>
            <a:ext cx="616735" cy="616735"/>
          </a:xfrm>
          <a:prstGeom prst="rect">
            <a:avLst/>
          </a:prstGeom>
          <a:noFill/>
          <a:ln>
            <a:noFill/>
          </a:ln>
        </p:spPr>
      </p:pic>
      <p:sp>
        <p:nvSpPr>
          <p:cNvPr id="492" name="Google Shape;492;p100"/>
          <p:cNvSpPr txBox="1"/>
          <p:nvPr/>
        </p:nvSpPr>
        <p:spPr>
          <a:xfrm>
            <a:off x="11123911" y="6006723"/>
            <a:ext cx="731600" cy="524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fld id="{00000000-1234-1234-1234-123412341234}" type="slidenum">
              <a:rPr lang="en" sz="1067" b="1" kern="0">
                <a:solidFill>
                  <a:srgbClr val="000000"/>
                </a:solidFill>
                <a:latin typeface="Poppins"/>
                <a:ea typeface="Poppins"/>
                <a:cs typeface="Poppins"/>
                <a:sym typeface="Poppins"/>
              </a:rPr>
              <a:pPr algn="r" defTabSz="1219170">
                <a:buClr>
                  <a:srgbClr val="000000"/>
                </a:buClr>
              </a:pPr>
              <a:t>32</a:t>
            </a:fld>
            <a:endParaRPr sz="1067" b="1" kern="0">
              <a:solidFill>
                <a:srgbClr val="000000"/>
              </a:solidFill>
              <a:latin typeface="Poppins"/>
              <a:ea typeface="Poppins"/>
              <a:cs typeface="Poppins"/>
              <a:sym typeface="Poppins"/>
            </a:endParaRPr>
          </a:p>
        </p:txBody>
      </p:sp>
      <p:sp>
        <p:nvSpPr>
          <p:cNvPr id="493" name="Google Shape;493;p100"/>
          <p:cNvSpPr txBox="1"/>
          <p:nvPr/>
        </p:nvSpPr>
        <p:spPr>
          <a:xfrm>
            <a:off x="849167" y="766167"/>
            <a:ext cx="4968800" cy="1070000"/>
          </a:xfrm>
          <a:prstGeom prst="rect">
            <a:avLst/>
          </a:prstGeom>
          <a:noFill/>
          <a:ln>
            <a:noFill/>
          </a:ln>
        </p:spPr>
        <p:txBody>
          <a:bodyPr spcFirstLastPara="1" wrap="square" lIns="121900" tIns="121900" rIns="121900" bIns="121900" anchor="t" anchorCtr="0">
            <a:noAutofit/>
          </a:bodyPr>
          <a:lstStyle/>
          <a:p>
            <a:pPr defTabSz="1219170">
              <a:lnSpc>
                <a:spcPct val="90000"/>
              </a:lnSpc>
              <a:buClr>
                <a:srgbClr val="000000"/>
              </a:buClr>
            </a:pPr>
            <a:r>
              <a:rPr lang="en" sz="4267" kern="0">
                <a:solidFill>
                  <a:srgbClr val="000000"/>
                </a:solidFill>
                <a:latin typeface="Poppins Medium"/>
                <a:ea typeface="Poppins Medium"/>
                <a:cs typeface="Poppins Medium"/>
                <a:sym typeface="Poppins Medium"/>
              </a:rPr>
              <a:t>Ticket Creation</a:t>
            </a:r>
            <a:endParaRPr sz="4267" kern="0">
              <a:solidFill>
                <a:srgbClr val="000000"/>
              </a:solidFill>
              <a:latin typeface="Poppins SemiBold"/>
              <a:ea typeface="Poppins SemiBold"/>
              <a:cs typeface="Poppins SemiBold"/>
              <a:sym typeface="Poppins SemiBold"/>
            </a:endParaRPr>
          </a:p>
        </p:txBody>
      </p:sp>
      <p:sp>
        <p:nvSpPr>
          <p:cNvPr id="494" name="Google Shape;494;p100"/>
          <p:cNvSpPr txBox="1"/>
          <p:nvPr/>
        </p:nvSpPr>
        <p:spPr>
          <a:xfrm>
            <a:off x="849167" y="1620133"/>
            <a:ext cx="6689200" cy="4445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600" kern="0">
                <a:solidFill>
                  <a:srgbClr val="000000"/>
                </a:solidFill>
                <a:latin typeface="Poppins Light"/>
                <a:ea typeface="Poppins Light"/>
                <a:cs typeface="Poppins Light"/>
                <a:sym typeface="Poppins Light"/>
              </a:rPr>
              <a:t>Free or paid, ticketing is full of features to help make booking attendance to events easier and better for students. Native allows you to:</a:t>
            </a:r>
            <a:endParaRPr sz="1867" kern="0">
              <a:solidFill>
                <a:srgbClr val="000000"/>
              </a:solidFill>
              <a:latin typeface="Poppins"/>
              <a:ea typeface="Poppins"/>
              <a:cs typeface="Poppins"/>
              <a:sym typeface="Poppins"/>
            </a:endParaRPr>
          </a:p>
          <a:p>
            <a:pPr defTabSz="1219170">
              <a:buClr>
                <a:srgbClr val="000000"/>
              </a:buClr>
            </a:pPr>
            <a:endParaRPr sz="1867" kern="0">
              <a:solidFill>
                <a:srgbClr val="000000"/>
              </a:solidFill>
              <a:latin typeface="Poppins"/>
              <a:ea typeface="Poppins"/>
              <a:cs typeface="Poppins"/>
              <a:sym typeface="Poppins"/>
            </a:endParaRPr>
          </a:p>
          <a:p>
            <a:pPr marL="609585" indent="-406390" defTabSz="1219170">
              <a:buClr>
                <a:srgbClr val="000000"/>
              </a:buClr>
              <a:buSzPts val="1200"/>
              <a:buFont typeface="Poppins Light"/>
              <a:buChar char="●"/>
            </a:pPr>
            <a:r>
              <a:rPr lang="en" sz="1600" kern="0">
                <a:solidFill>
                  <a:srgbClr val="000000"/>
                </a:solidFill>
                <a:latin typeface="Poppins Light"/>
                <a:ea typeface="Poppins Light"/>
                <a:cs typeface="Poppins Light"/>
                <a:sym typeface="Poppins Light"/>
              </a:rPr>
              <a:t>Automate Capacity Tracking</a:t>
            </a:r>
            <a:endParaRPr sz="1600" kern="0">
              <a:solidFill>
                <a:srgbClr val="000000"/>
              </a:solidFill>
              <a:latin typeface="Poppins Light"/>
              <a:ea typeface="Poppins Light"/>
              <a:cs typeface="Poppins Light"/>
              <a:sym typeface="Poppins Light"/>
            </a:endParaRPr>
          </a:p>
          <a:p>
            <a:pPr marL="609585" defTabSz="1219170">
              <a:buClr>
                <a:srgbClr val="000000"/>
              </a:buClr>
            </a:pPr>
            <a:endParaRPr sz="1600" kern="0">
              <a:solidFill>
                <a:srgbClr val="000000"/>
              </a:solidFill>
              <a:latin typeface="Poppins Light"/>
              <a:ea typeface="Poppins Light"/>
              <a:cs typeface="Poppins Light"/>
              <a:sym typeface="Poppins Light"/>
            </a:endParaRPr>
          </a:p>
          <a:p>
            <a:pPr marL="609585" indent="-406390" defTabSz="1219170">
              <a:buClr>
                <a:srgbClr val="000000"/>
              </a:buClr>
              <a:buSzPts val="1200"/>
              <a:buFont typeface="Poppins Light"/>
              <a:buChar char="●"/>
            </a:pPr>
            <a:r>
              <a:rPr lang="en" sz="1600" kern="0">
                <a:solidFill>
                  <a:srgbClr val="000000"/>
                </a:solidFill>
                <a:latin typeface="Poppins Light"/>
                <a:ea typeface="Poppins Light"/>
                <a:cs typeface="Poppins Light"/>
                <a:sym typeface="Poppins Light"/>
              </a:rPr>
              <a:t>Add Ticket Questions</a:t>
            </a:r>
            <a:endParaRPr sz="1600" kern="0">
              <a:solidFill>
                <a:srgbClr val="000000"/>
              </a:solidFill>
              <a:latin typeface="Poppins Light"/>
              <a:ea typeface="Poppins Light"/>
              <a:cs typeface="Poppins Light"/>
              <a:sym typeface="Poppins Light"/>
            </a:endParaRPr>
          </a:p>
          <a:p>
            <a:pPr defTabSz="1219170">
              <a:buClr>
                <a:srgbClr val="000000"/>
              </a:buClr>
            </a:pPr>
            <a:endParaRPr sz="1600" kern="0">
              <a:solidFill>
                <a:srgbClr val="000000"/>
              </a:solidFill>
              <a:latin typeface="Poppins Light"/>
              <a:ea typeface="Poppins Light"/>
              <a:cs typeface="Poppins Light"/>
              <a:sym typeface="Poppins Light"/>
            </a:endParaRPr>
          </a:p>
          <a:p>
            <a:pPr marL="609585" indent="-406390" defTabSz="1219170">
              <a:buClr>
                <a:srgbClr val="000000"/>
              </a:buClr>
              <a:buSzPts val="1200"/>
              <a:buFont typeface="Poppins Light"/>
              <a:buChar char="●"/>
            </a:pPr>
            <a:r>
              <a:rPr lang="en" sz="1600" kern="0">
                <a:solidFill>
                  <a:srgbClr val="000000"/>
                </a:solidFill>
                <a:latin typeface="Poppins Light"/>
                <a:ea typeface="Poppins Light"/>
                <a:cs typeface="Poppins Light"/>
                <a:sym typeface="Poppins Light"/>
              </a:rPr>
              <a:t>Enable Promo Codes</a:t>
            </a:r>
            <a:endParaRPr sz="1600" kern="0">
              <a:solidFill>
                <a:srgbClr val="000000"/>
              </a:solidFill>
              <a:latin typeface="Poppins Light"/>
              <a:ea typeface="Poppins Light"/>
              <a:cs typeface="Poppins Light"/>
              <a:sym typeface="Poppins Light"/>
            </a:endParaRPr>
          </a:p>
          <a:p>
            <a:pPr defTabSz="1219170">
              <a:buClr>
                <a:srgbClr val="000000"/>
              </a:buClr>
            </a:pPr>
            <a:endParaRPr sz="1600" kern="0">
              <a:solidFill>
                <a:srgbClr val="000000"/>
              </a:solidFill>
              <a:latin typeface="Poppins Light"/>
              <a:ea typeface="Poppins Light"/>
              <a:cs typeface="Poppins Light"/>
              <a:sym typeface="Poppins Light"/>
            </a:endParaRPr>
          </a:p>
          <a:p>
            <a:pPr marL="609585" indent="-406390" defTabSz="1219170">
              <a:buClr>
                <a:srgbClr val="000000"/>
              </a:buClr>
              <a:buSzPts val="1200"/>
              <a:buFont typeface="Poppins Light"/>
              <a:buChar char="●"/>
            </a:pPr>
            <a:r>
              <a:rPr lang="en" sz="1600" kern="0">
                <a:solidFill>
                  <a:srgbClr val="000000"/>
                </a:solidFill>
                <a:latin typeface="Poppins Light"/>
                <a:ea typeface="Poppins Light"/>
                <a:cs typeface="Poppins Light"/>
                <a:sym typeface="Poppins Light"/>
              </a:rPr>
              <a:t>Allow Ticket Transfers</a:t>
            </a:r>
            <a:endParaRPr sz="1600" kern="0">
              <a:solidFill>
                <a:srgbClr val="000000"/>
              </a:solidFill>
              <a:latin typeface="Poppins Light"/>
              <a:ea typeface="Poppins Light"/>
              <a:cs typeface="Poppins Light"/>
              <a:sym typeface="Poppins Light"/>
            </a:endParaRPr>
          </a:p>
          <a:p>
            <a:pPr defTabSz="1219170">
              <a:buClr>
                <a:srgbClr val="000000"/>
              </a:buClr>
            </a:pPr>
            <a:endParaRPr sz="1600" kern="0">
              <a:solidFill>
                <a:srgbClr val="000000"/>
              </a:solidFill>
              <a:latin typeface="Poppins Light"/>
              <a:ea typeface="Poppins Light"/>
              <a:cs typeface="Poppins Light"/>
              <a:sym typeface="Poppins Light"/>
            </a:endParaRPr>
          </a:p>
          <a:p>
            <a:pPr marL="609585" indent="-406390" defTabSz="1219170">
              <a:buClr>
                <a:srgbClr val="000000"/>
              </a:buClr>
              <a:buSzPts val="1200"/>
              <a:buFont typeface="Poppins Light"/>
              <a:buChar char="●"/>
            </a:pPr>
            <a:r>
              <a:rPr lang="en" sz="1600" kern="0">
                <a:solidFill>
                  <a:srgbClr val="000000"/>
                </a:solidFill>
                <a:latin typeface="Poppins Light"/>
                <a:ea typeface="Poppins Light"/>
                <a:cs typeface="Poppins Light"/>
                <a:sym typeface="Poppins Light"/>
              </a:rPr>
              <a:t>Set Student &amp; Member Only</a:t>
            </a:r>
            <a:endParaRPr sz="1600" kern="0">
              <a:solidFill>
                <a:srgbClr val="000000"/>
              </a:solidFill>
              <a:latin typeface="Poppins Light"/>
              <a:ea typeface="Poppins Light"/>
              <a:cs typeface="Poppins Light"/>
              <a:sym typeface="Poppins Light"/>
            </a:endParaRPr>
          </a:p>
          <a:p>
            <a:pPr defTabSz="1219170">
              <a:buClr>
                <a:srgbClr val="000000"/>
              </a:buClr>
            </a:pPr>
            <a:endParaRPr sz="1600" kern="0">
              <a:solidFill>
                <a:srgbClr val="000000"/>
              </a:solidFill>
              <a:latin typeface="Poppins Light"/>
              <a:ea typeface="Poppins Light"/>
              <a:cs typeface="Poppins Light"/>
              <a:sym typeface="Poppins Light"/>
            </a:endParaRPr>
          </a:p>
          <a:p>
            <a:pPr marL="609585" indent="-406390" defTabSz="1219170">
              <a:buClr>
                <a:srgbClr val="000000"/>
              </a:buClr>
              <a:buSzPts val="1200"/>
              <a:buFont typeface="Poppins Light"/>
              <a:buChar char="●"/>
            </a:pPr>
            <a:r>
              <a:rPr lang="en" sz="1600" kern="0">
                <a:solidFill>
                  <a:srgbClr val="000000"/>
                </a:solidFill>
                <a:latin typeface="Poppins Light"/>
                <a:ea typeface="Poppins Light"/>
                <a:cs typeface="Poppins Light"/>
                <a:sym typeface="Poppins Light"/>
              </a:rPr>
              <a:t>Control Ticket Visibility e.g. on sale date or sold out</a:t>
            </a:r>
            <a:endParaRPr sz="1867" kern="0">
              <a:solidFill>
                <a:srgbClr val="000000"/>
              </a:solidFill>
              <a:latin typeface="Poppins"/>
              <a:ea typeface="Poppins"/>
              <a:cs typeface="Poppins"/>
              <a:sym typeface="Poppins"/>
            </a:endParaRPr>
          </a:p>
        </p:txBody>
      </p:sp>
      <p:pic>
        <p:nvPicPr>
          <p:cNvPr id="495" name="Google Shape;495;p100"/>
          <p:cNvPicPr preferRelativeResize="0"/>
          <p:nvPr/>
        </p:nvPicPr>
        <p:blipFill rotWithShape="1">
          <a:blip r:embed="rId4">
            <a:alphaModFix/>
          </a:blip>
          <a:srcRect l="29606" t="11467" r="29606" b="33505"/>
          <a:stretch/>
        </p:blipFill>
        <p:spPr>
          <a:xfrm>
            <a:off x="7449451" y="3306229"/>
            <a:ext cx="3510069" cy="3551768"/>
          </a:xfrm>
          <a:prstGeom prst="rect">
            <a:avLst/>
          </a:prstGeom>
          <a:noFill/>
          <a:ln>
            <a:noFill/>
          </a:ln>
        </p:spPr>
      </p:pic>
      <p:pic>
        <p:nvPicPr>
          <p:cNvPr id="496" name="Google Shape;496;p100"/>
          <p:cNvPicPr preferRelativeResize="0"/>
          <p:nvPr/>
        </p:nvPicPr>
        <p:blipFill rotWithShape="1">
          <a:blip r:embed="rId5">
            <a:alphaModFix/>
          </a:blip>
          <a:srcRect l="31398" t="29056" r="31398" b="10535"/>
          <a:stretch/>
        </p:blipFill>
        <p:spPr>
          <a:xfrm>
            <a:off x="7648601" y="2"/>
            <a:ext cx="3111769" cy="375066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101"/>
          <p:cNvSpPr txBox="1">
            <a:spLocks noGrp="1"/>
          </p:cNvSpPr>
          <p:nvPr>
            <p:ph type="title"/>
          </p:nvPr>
        </p:nvSpPr>
        <p:spPr>
          <a:xfrm>
            <a:off x="658367" y="764600"/>
            <a:ext cx="5334000" cy="909200"/>
          </a:xfrm>
          <a:prstGeom prst="rect">
            <a:avLst/>
          </a:prstGeom>
        </p:spPr>
        <p:txBody>
          <a:bodyPr spcFirstLastPara="1" wrap="square" lIns="121900" tIns="121900" rIns="121900" bIns="121900" anchor="t" anchorCtr="0">
            <a:noAutofit/>
          </a:bodyPr>
          <a:lstStyle/>
          <a:p>
            <a:r>
              <a:rPr lang="en" sz="4267">
                <a:solidFill>
                  <a:schemeClr val="dk1"/>
                </a:solidFill>
                <a:latin typeface="Poppins Medium"/>
                <a:ea typeface="Poppins Medium"/>
                <a:cs typeface="Poppins Medium"/>
                <a:sym typeface="Poppins Medium"/>
              </a:rPr>
              <a:t>Ticket Purchase</a:t>
            </a:r>
            <a:endParaRPr sz="4267">
              <a:solidFill>
                <a:schemeClr val="dk1"/>
              </a:solidFill>
              <a:latin typeface="Poppins Medium"/>
              <a:ea typeface="Poppins Medium"/>
              <a:cs typeface="Poppins Medium"/>
              <a:sym typeface="Poppins Medium"/>
            </a:endParaRPr>
          </a:p>
        </p:txBody>
      </p:sp>
      <p:sp>
        <p:nvSpPr>
          <p:cNvPr id="502" name="Google Shape;502;p101"/>
          <p:cNvSpPr txBox="1">
            <a:spLocks noGrp="1"/>
          </p:cNvSpPr>
          <p:nvPr>
            <p:ph type="body" idx="1"/>
          </p:nvPr>
        </p:nvSpPr>
        <p:spPr>
          <a:xfrm>
            <a:off x="525267" y="2092100"/>
            <a:ext cx="5531600" cy="3456800"/>
          </a:xfrm>
          <a:prstGeom prst="rect">
            <a:avLst/>
          </a:prstGeom>
        </p:spPr>
        <p:txBody>
          <a:bodyPr spcFirstLastPara="1" wrap="square" lIns="121900" tIns="121900" rIns="121900" bIns="121900" anchor="t" anchorCtr="0">
            <a:noAutofit/>
          </a:bodyPr>
          <a:lstStyle/>
          <a:p>
            <a:pPr marL="380990" indent="-177796">
              <a:lnSpc>
                <a:spcPct val="115000"/>
              </a:lnSpc>
              <a:buClr>
                <a:schemeClr val="dk1"/>
              </a:buClr>
              <a:buSzPts val="1200"/>
              <a:buFont typeface="Poppins Light"/>
              <a:buChar char="●"/>
            </a:pPr>
            <a:r>
              <a:rPr lang="en" sz="1600">
                <a:solidFill>
                  <a:schemeClr val="dk1"/>
                </a:solidFill>
                <a:latin typeface="Poppins Light"/>
                <a:ea typeface="Poppins Light"/>
                <a:cs typeface="Poppins Light"/>
                <a:sym typeface="Poppins Light"/>
              </a:rPr>
              <a:t>A simple and speedy check out process for students</a:t>
            </a:r>
            <a:endParaRPr sz="1600">
              <a:solidFill>
                <a:schemeClr val="dk1"/>
              </a:solidFill>
              <a:latin typeface="Poppins Light"/>
              <a:ea typeface="Poppins Light"/>
              <a:cs typeface="Poppins Light"/>
              <a:sym typeface="Poppins Light"/>
            </a:endParaRPr>
          </a:p>
          <a:p>
            <a:pPr marL="0" indent="0">
              <a:lnSpc>
                <a:spcPct val="115000"/>
              </a:lnSpc>
              <a:buNone/>
            </a:pPr>
            <a:endParaRPr sz="1600">
              <a:solidFill>
                <a:schemeClr val="dk1"/>
              </a:solidFill>
              <a:latin typeface="Poppins Light"/>
              <a:ea typeface="Poppins Light"/>
              <a:cs typeface="Poppins Light"/>
              <a:sym typeface="Poppins Light"/>
            </a:endParaRPr>
          </a:p>
          <a:p>
            <a:pPr marL="380990" indent="-177796">
              <a:lnSpc>
                <a:spcPct val="115000"/>
              </a:lnSpc>
              <a:buClr>
                <a:schemeClr val="dk1"/>
              </a:buClr>
              <a:buSzPts val="1200"/>
              <a:buFont typeface="Poppins Light"/>
              <a:buChar char="●"/>
            </a:pPr>
            <a:r>
              <a:rPr lang="en" sz="1600">
                <a:solidFill>
                  <a:schemeClr val="dk1"/>
                </a:solidFill>
                <a:latin typeface="Poppins Light"/>
                <a:ea typeface="Poppins Light"/>
                <a:cs typeface="Poppins Light"/>
                <a:sym typeface="Poppins Light"/>
              </a:rPr>
              <a:t>Confirmation email sent to user</a:t>
            </a:r>
            <a:endParaRPr sz="1600">
              <a:solidFill>
                <a:schemeClr val="dk1"/>
              </a:solidFill>
              <a:latin typeface="Poppins Light"/>
              <a:ea typeface="Poppins Light"/>
              <a:cs typeface="Poppins Light"/>
              <a:sym typeface="Poppins Light"/>
            </a:endParaRPr>
          </a:p>
          <a:p>
            <a:pPr marL="0" indent="0">
              <a:lnSpc>
                <a:spcPct val="115000"/>
              </a:lnSpc>
              <a:buNone/>
            </a:pPr>
            <a:endParaRPr sz="1600">
              <a:solidFill>
                <a:schemeClr val="dk1"/>
              </a:solidFill>
              <a:latin typeface="Poppins Light"/>
              <a:ea typeface="Poppins Light"/>
              <a:cs typeface="Poppins Light"/>
              <a:sym typeface="Poppins Light"/>
            </a:endParaRPr>
          </a:p>
          <a:p>
            <a:pPr marL="380990" indent="-177796">
              <a:lnSpc>
                <a:spcPct val="115000"/>
              </a:lnSpc>
              <a:buClr>
                <a:schemeClr val="dk1"/>
              </a:buClr>
              <a:buSzPts val="1200"/>
              <a:buFont typeface="Poppins Light"/>
              <a:buChar char="●"/>
            </a:pPr>
            <a:r>
              <a:rPr lang="en" sz="1600">
                <a:solidFill>
                  <a:schemeClr val="dk1"/>
                </a:solidFill>
                <a:latin typeface="Poppins Light"/>
                <a:ea typeface="Poppins Light"/>
                <a:cs typeface="Poppins Light"/>
                <a:sym typeface="Poppins Light"/>
              </a:rPr>
              <a:t>Tickets also accessible via the native account</a:t>
            </a:r>
            <a:endParaRPr sz="1600">
              <a:solidFill>
                <a:schemeClr val="dk1"/>
              </a:solidFill>
              <a:latin typeface="Poppins Light"/>
              <a:ea typeface="Poppins Light"/>
              <a:cs typeface="Poppins Light"/>
              <a:sym typeface="Poppins Light"/>
            </a:endParaRPr>
          </a:p>
          <a:p>
            <a:pPr marL="0" indent="0">
              <a:lnSpc>
                <a:spcPct val="115000"/>
              </a:lnSpc>
              <a:buNone/>
            </a:pPr>
            <a:endParaRPr sz="1600">
              <a:solidFill>
                <a:schemeClr val="dk1"/>
              </a:solidFill>
              <a:latin typeface="Poppins Light"/>
              <a:ea typeface="Poppins Light"/>
              <a:cs typeface="Poppins Light"/>
              <a:sym typeface="Poppins Light"/>
            </a:endParaRPr>
          </a:p>
          <a:p>
            <a:pPr marL="380990" indent="-177796">
              <a:lnSpc>
                <a:spcPct val="115000"/>
              </a:lnSpc>
              <a:buClr>
                <a:schemeClr val="dk1"/>
              </a:buClr>
              <a:buSzPts val="1200"/>
              <a:buFont typeface="Poppins Light"/>
              <a:buChar char="●"/>
            </a:pPr>
            <a:r>
              <a:rPr lang="en" sz="1600">
                <a:solidFill>
                  <a:schemeClr val="dk1"/>
                </a:solidFill>
                <a:latin typeface="Poppins Light"/>
                <a:ea typeface="Poppins Light"/>
                <a:cs typeface="Poppins Light"/>
                <a:sym typeface="Poppins Light"/>
              </a:rPr>
              <a:t>Master Pass is a unique QR code that can be downloaded to mobile wallets</a:t>
            </a:r>
            <a:endParaRPr sz="1600">
              <a:solidFill>
                <a:schemeClr val="dk1"/>
              </a:solidFill>
              <a:latin typeface="Poppins Light"/>
              <a:ea typeface="Poppins Light"/>
              <a:cs typeface="Poppins Light"/>
              <a:sym typeface="Poppins Light"/>
            </a:endParaRPr>
          </a:p>
        </p:txBody>
      </p:sp>
      <p:sp>
        <p:nvSpPr>
          <p:cNvPr id="503" name="Google Shape;503;p101"/>
          <p:cNvSpPr txBox="1"/>
          <p:nvPr/>
        </p:nvSpPr>
        <p:spPr>
          <a:xfrm>
            <a:off x="11296611" y="6122489"/>
            <a:ext cx="731600" cy="524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fld id="{00000000-1234-1234-1234-123412341234}" type="slidenum">
              <a:rPr lang="en" sz="1067" kern="0">
                <a:solidFill>
                  <a:srgbClr val="000000"/>
                </a:solidFill>
                <a:latin typeface="Poppins SemiBold"/>
                <a:ea typeface="Poppins SemiBold"/>
                <a:cs typeface="Poppins SemiBold"/>
                <a:sym typeface="Poppins SemiBold"/>
              </a:rPr>
              <a:pPr algn="r" defTabSz="1219170">
                <a:buClr>
                  <a:srgbClr val="000000"/>
                </a:buClr>
              </a:pPr>
              <a:t>33</a:t>
            </a:fld>
            <a:endParaRPr sz="1067" kern="0">
              <a:solidFill>
                <a:srgbClr val="000000"/>
              </a:solidFill>
              <a:latin typeface="Poppins SemiBold"/>
              <a:ea typeface="Poppins SemiBold"/>
              <a:cs typeface="Poppins SemiBold"/>
              <a:sym typeface="Poppins SemiBold"/>
            </a:endParaRPr>
          </a:p>
        </p:txBody>
      </p:sp>
      <p:pic>
        <p:nvPicPr>
          <p:cNvPr id="504" name="Google Shape;504;p101"/>
          <p:cNvPicPr preferRelativeResize="0"/>
          <p:nvPr/>
        </p:nvPicPr>
        <p:blipFill>
          <a:blip r:embed="rId3">
            <a:alphaModFix/>
          </a:blip>
          <a:stretch>
            <a:fillRect/>
          </a:stretch>
        </p:blipFill>
        <p:spPr>
          <a:xfrm>
            <a:off x="11278334" y="360467"/>
            <a:ext cx="564935" cy="564935"/>
          </a:xfrm>
          <a:prstGeom prst="rect">
            <a:avLst/>
          </a:prstGeom>
          <a:noFill/>
          <a:ln>
            <a:noFill/>
          </a:ln>
        </p:spPr>
      </p:pic>
      <p:sp>
        <p:nvSpPr>
          <p:cNvPr id="505" name="Google Shape;505;p101"/>
          <p:cNvSpPr txBox="1"/>
          <p:nvPr/>
        </p:nvSpPr>
        <p:spPr>
          <a:xfrm>
            <a:off x="366367" y="6153100"/>
            <a:ext cx="1500800" cy="463600"/>
          </a:xfrm>
          <a:prstGeom prst="rect">
            <a:avLst/>
          </a:prstGeom>
          <a:noFill/>
          <a:ln>
            <a:noFill/>
          </a:ln>
        </p:spPr>
        <p:txBody>
          <a:bodyPr spcFirstLastPara="1" wrap="square" lIns="121900" tIns="121900" rIns="121900" bIns="121900" anchor="t" anchorCtr="0">
            <a:noAutofit/>
          </a:bodyPr>
          <a:lstStyle/>
          <a:p>
            <a:pPr defTabSz="1219170">
              <a:lnSpc>
                <a:spcPct val="115000"/>
              </a:lnSpc>
              <a:buClr>
                <a:srgbClr val="000000"/>
              </a:buClr>
            </a:pPr>
            <a:r>
              <a:rPr lang="en" sz="1067" kern="0">
                <a:solidFill>
                  <a:srgbClr val="0E0E14"/>
                </a:solidFill>
                <a:latin typeface="Poppins Medium"/>
                <a:ea typeface="Poppins Medium"/>
                <a:cs typeface="Poppins Medium"/>
                <a:sym typeface="Poppins Medium"/>
              </a:rPr>
              <a:t>partner.native.fm</a:t>
            </a:r>
            <a:endParaRPr sz="1067" kern="0">
              <a:solidFill>
                <a:srgbClr val="0E0E14"/>
              </a:solidFill>
              <a:latin typeface="Poppins Medium"/>
              <a:ea typeface="Poppins Medium"/>
              <a:cs typeface="Poppins Medium"/>
              <a:sym typeface="Poppins Medium"/>
            </a:endParaRPr>
          </a:p>
        </p:txBody>
      </p:sp>
      <p:cxnSp>
        <p:nvCxnSpPr>
          <p:cNvPr id="506" name="Google Shape;506;p101"/>
          <p:cNvCxnSpPr/>
          <p:nvPr/>
        </p:nvCxnSpPr>
        <p:spPr>
          <a:xfrm>
            <a:off x="1879400" y="6370733"/>
            <a:ext cx="1454000" cy="0"/>
          </a:xfrm>
          <a:prstGeom prst="straightConnector1">
            <a:avLst/>
          </a:prstGeom>
          <a:noFill/>
          <a:ln w="9525" cap="flat" cmpd="sng">
            <a:solidFill>
              <a:srgbClr val="0E0E14"/>
            </a:solidFill>
            <a:prstDash val="solid"/>
            <a:round/>
            <a:headEnd type="none" w="med" len="med"/>
            <a:tailEnd type="none" w="med" len="med"/>
          </a:ln>
        </p:spPr>
      </p:cxnSp>
      <p:pic>
        <p:nvPicPr>
          <p:cNvPr id="507" name="Google Shape;507;p101"/>
          <p:cNvPicPr preferRelativeResize="0"/>
          <p:nvPr/>
        </p:nvPicPr>
        <p:blipFill>
          <a:blip r:embed="rId4">
            <a:alphaModFix/>
          </a:blip>
          <a:stretch>
            <a:fillRect/>
          </a:stretch>
        </p:blipFill>
        <p:spPr>
          <a:xfrm>
            <a:off x="6987434" y="203200"/>
            <a:ext cx="3831685" cy="6451600"/>
          </a:xfrm>
          <a:prstGeom prst="rect">
            <a:avLst/>
          </a:prstGeom>
          <a:noFill/>
          <a:ln w="9525" cap="flat" cmpd="sng">
            <a:solidFill>
              <a:schemeClr val="accent2"/>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A6B8F"/>
        </a:solidFill>
        <a:effectLst/>
      </p:bgPr>
    </p:bg>
    <p:spTree>
      <p:nvGrpSpPr>
        <p:cNvPr id="1" name="Shape 511"/>
        <p:cNvGrpSpPr/>
        <p:nvPr/>
      </p:nvGrpSpPr>
      <p:grpSpPr>
        <a:xfrm>
          <a:off x="0" y="0"/>
          <a:ext cx="0" cy="0"/>
          <a:chOff x="0" y="0"/>
          <a:chExt cx="0" cy="0"/>
        </a:xfrm>
      </p:grpSpPr>
      <p:pic>
        <p:nvPicPr>
          <p:cNvPr id="512" name="Google Shape;512;p102"/>
          <p:cNvPicPr preferRelativeResize="0"/>
          <p:nvPr/>
        </p:nvPicPr>
        <p:blipFill>
          <a:blip r:embed="rId3">
            <a:alphaModFix/>
          </a:blip>
          <a:stretch>
            <a:fillRect/>
          </a:stretch>
        </p:blipFill>
        <p:spPr>
          <a:xfrm>
            <a:off x="11123901" y="427034"/>
            <a:ext cx="616735" cy="616735"/>
          </a:xfrm>
          <a:prstGeom prst="rect">
            <a:avLst/>
          </a:prstGeom>
          <a:noFill/>
          <a:ln>
            <a:noFill/>
          </a:ln>
        </p:spPr>
      </p:pic>
      <p:sp>
        <p:nvSpPr>
          <p:cNvPr id="513" name="Google Shape;513;p102"/>
          <p:cNvSpPr txBox="1"/>
          <p:nvPr/>
        </p:nvSpPr>
        <p:spPr>
          <a:xfrm>
            <a:off x="693767" y="4132067"/>
            <a:ext cx="8009200" cy="106685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5333" kern="0">
                <a:solidFill>
                  <a:srgbClr val="FFFFFF"/>
                </a:solidFill>
                <a:latin typeface="Poppins Light"/>
                <a:ea typeface="Poppins Light"/>
                <a:cs typeface="Poppins Light"/>
                <a:sym typeface="Poppins Light"/>
              </a:rPr>
              <a:t>Attendance</a:t>
            </a:r>
            <a:endParaRPr sz="5333" kern="0">
              <a:solidFill>
                <a:srgbClr val="FFFFFF"/>
              </a:solidFill>
              <a:latin typeface="Poppins Light"/>
              <a:ea typeface="Poppins Light"/>
              <a:cs typeface="Poppins Light"/>
              <a:sym typeface="Poppins Light"/>
            </a:endParaRPr>
          </a:p>
        </p:txBody>
      </p:sp>
      <p:cxnSp>
        <p:nvCxnSpPr>
          <p:cNvPr id="514" name="Google Shape;514;p102"/>
          <p:cNvCxnSpPr/>
          <p:nvPr/>
        </p:nvCxnSpPr>
        <p:spPr>
          <a:xfrm rot="10800000">
            <a:off x="-167" y="5578900"/>
            <a:ext cx="124944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8"/>
        <p:cNvGrpSpPr/>
        <p:nvPr/>
      </p:nvGrpSpPr>
      <p:grpSpPr>
        <a:xfrm>
          <a:off x="0" y="0"/>
          <a:ext cx="0" cy="0"/>
          <a:chOff x="0" y="0"/>
          <a:chExt cx="0" cy="0"/>
        </a:xfrm>
      </p:grpSpPr>
      <p:sp>
        <p:nvSpPr>
          <p:cNvPr id="519" name="Google Shape;519;p103"/>
          <p:cNvSpPr txBox="1">
            <a:spLocks noGrp="1"/>
          </p:cNvSpPr>
          <p:nvPr>
            <p:ph type="title"/>
          </p:nvPr>
        </p:nvSpPr>
        <p:spPr>
          <a:xfrm>
            <a:off x="762000" y="569900"/>
            <a:ext cx="6336400" cy="1090000"/>
          </a:xfrm>
          <a:prstGeom prst="rect">
            <a:avLst/>
          </a:prstGeom>
        </p:spPr>
        <p:txBody>
          <a:bodyPr spcFirstLastPara="1" wrap="square" lIns="121900" tIns="121900" rIns="121900" bIns="121900" anchor="t" anchorCtr="0">
            <a:noAutofit/>
          </a:bodyPr>
          <a:lstStyle/>
          <a:p>
            <a:r>
              <a:rPr lang="en" sz="4267">
                <a:solidFill>
                  <a:schemeClr val="dk1"/>
                </a:solidFill>
                <a:latin typeface="Poppins Medium"/>
                <a:ea typeface="Poppins Medium"/>
                <a:cs typeface="Poppins Medium"/>
                <a:sym typeface="Poppins Medium"/>
              </a:rPr>
              <a:t>Native Scanning App</a:t>
            </a:r>
            <a:endParaRPr sz="4267">
              <a:solidFill>
                <a:schemeClr val="dk1"/>
              </a:solidFill>
              <a:latin typeface="Poppins Medium"/>
              <a:ea typeface="Poppins Medium"/>
              <a:cs typeface="Poppins Medium"/>
              <a:sym typeface="Poppins Medium"/>
            </a:endParaRPr>
          </a:p>
        </p:txBody>
      </p:sp>
      <p:sp>
        <p:nvSpPr>
          <p:cNvPr id="520" name="Google Shape;520;p103"/>
          <p:cNvSpPr txBox="1">
            <a:spLocks noGrp="1"/>
          </p:cNvSpPr>
          <p:nvPr>
            <p:ph type="body" idx="1"/>
          </p:nvPr>
        </p:nvSpPr>
        <p:spPr>
          <a:xfrm>
            <a:off x="762000" y="1699567"/>
            <a:ext cx="6336400" cy="3334000"/>
          </a:xfrm>
          <a:prstGeom prst="rect">
            <a:avLst/>
          </a:prstGeom>
        </p:spPr>
        <p:txBody>
          <a:bodyPr spcFirstLastPara="1" wrap="square" lIns="121900" tIns="121900" rIns="121900" bIns="121900" anchor="t" anchorCtr="0">
            <a:noAutofit/>
          </a:bodyPr>
          <a:lstStyle/>
          <a:p>
            <a:pPr marL="0" indent="0">
              <a:lnSpc>
                <a:spcPct val="150000"/>
              </a:lnSpc>
              <a:buClr>
                <a:schemeClr val="dk1"/>
              </a:buClr>
              <a:buSzPts val="1100"/>
              <a:buNone/>
            </a:pPr>
            <a:r>
              <a:rPr lang="en">
                <a:solidFill>
                  <a:schemeClr val="dk1"/>
                </a:solidFill>
                <a:latin typeface="Poppins Light"/>
                <a:ea typeface="Poppins Light"/>
                <a:cs typeface="Poppins Light"/>
                <a:sym typeface="Poppins Light"/>
              </a:rPr>
              <a:t>Available for both iOS and Android, is a free tool that allows you to keep track of attendance at your events. You can scan tickets, see real-time attendance analytics, and record who attended after the event finishes. The app also lets you sell box office tickets effortlessly with a few taps.</a:t>
            </a:r>
            <a:endParaRPr>
              <a:solidFill>
                <a:schemeClr val="dk1"/>
              </a:solidFill>
              <a:latin typeface="Poppins Light"/>
              <a:ea typeface="Poppins Light"/>
              <a:cs typeface="Poppins Light"/>
              <a:sym typeface="Poppins Light"/>
            </a:endParaRPr>
          </a:p>
          <a:p>
            <a:pPr marL="0" indent="0">
              <a:lnSpc>
                <a:spcPct val="150000"/>
              </a:lnSpc>
              <a:buClr>
                <a:schemeClr val="dk1"/>
              </a:buClr>
              <a:buSzPts val="1100"/>
              <a:buNone/>
            </a:pPr>
            <a:endParaRPr>
              <a:solidFill>
                <a:schemeClr val="dk1"/>
              </a:solidFill>
              <a:latin typeface="Poppins Light"/>
              <a:ea typeface="Poppins Light"/>
              <a:cs typeface="Poppins Light"/>
              <a:sym typeface="Poppins Light"/>
            </a:endParaRPr>
          </a:p>
          <a:p>
            <a:pPr marL="0" indent="0">
              <a:lnSpc>
                <a:spcPct val="150000"/>
              </a:lnSpc>
              <a:buClr>
                <a:schemeClr val="dk1"/>
              </a:buClr>
              <a:buSzPts val="1100"/>
              <a:buNone/>
            </a:pPr>
            <a:r>
              <a:rPr lang="en">
                <a:solidFill>
                  <a:schemeClr val="dk1"/>
                </a:solidFill>
                <a:latin typeface="Poppins Light"/>
                <a:ea typeface="Poppins Light"/>
                <a:cs typeface="Poppins Light"/>
                <a:sym typeface="Poppins Light"/>
              </a:rPr>
              <a:t>Once you have activated your account, your login details will work with the scanning app!</a:t>
            </a:r>
            <a:endParaRPr>
              <a:solidFill>
                <a:schemeClr val="dk1"/>
              </a:solidFill>
              <a:latin typeface="Poppins Light"/>
              <a:ea typeface="Poppins Light"/>
              <a:cs typeface="Poppins Light"/>
              <a:sym typeface="Poppins Light"/>
            </a:endParaRPr>
          </a:p>
        </p:txBody>
      </p:sp>
      <p:sp>
        <p:nvSpPr>
          <p:cNvPr id="521" name="Google Shape;521;p103"/>
          <p:cNvSpPr txBox="1"/>
          <p:nvPr/>
        </p:nvSpPr>
        <p:spPr>
          <a:xfrm>
            <a:off x="11296611" y="6122489"/>
            <a:ext cx="731600" cy="524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fld id="{00000000-1234-1234-1234-123412341234}" type="slidenum">
              <a:rPr lang="en" sz="1067" kern="0">
                <a:solidFill>
                  <a:srgbClr val="000000"/>
                </a:solidFill>
                <a:latin typeface="Poppins SemiBold"/>
                <a:ea typeface="Poppins SemiBold"/>
                <a:cs typeface="Poppins SemiBold"/>
                <a:sym typeface="Poppins SemiBold"/>
              </a:rPr>
              <a:pPr algn="r" defTabSz="1219170">
                <a:buClr>
                  <a:srgbClr val="000000"/>
                </a:buClr>
              </a:pPr>
              <a:t>35</a:t>
            </a:fld>
            <a:endParaRPr sz="1067" kern="0">
              <a:solidFill>
                <a:srgbClr val="000000"/>
              </a:solidFill>
              <a:latin typeface="Poppins SemiBold"/>
              <a:ea typeface="Poppins SemiBold"/>
              <a:cs typeface="Poppins SemiBold"/>
              <a:sym typeface="Poppins SemiBold"/>
            </a:endParaRPr>
          </a:p>
        </p:txBody>
      </p:sp>
      <p:pic>
        <p:nvPicPr>
          <p:cNvPr id="522" name="Google Shape;522;p103"/>
          <p:cNvPicPr preferRelativeResize="0"/>
          <p:nvPr/>
        </p:nvPicPr>
        <p:blipFill>
          <a:blip r:embed="rId3">
            <a:alphaModFix/>
          </a:blip>
          <a:stretch>
            <a:fillRect/>
          </a:stretch>
        </p:blipFill>
        <p:spPr>
          <a:xfrm>
            <a:off x="11278334" y="360467"/>
            <a:ext cx="564935" cy="564935"/>
          </a:xfrm>
          <a:prstGeom prst="rect">
            <a:avLst/>
          </a:prstGeom>
          <a:noFill/>
          <a:ln>
            <a:noFill/>
          </a:ln>
        </p:spPr>
      </p:pic>
      <p:sp>
        <p:nvSpPr>
          <p:cNvPr id="523" name="Google Shape;523;p103"/>
          <p:cNvSpPr txBox="1"/>
          <p:nvPr/>
        </p:nvSpPr>
        <p:spPr>
          <a:xfrm>
            <a:off x="366367" y="6153100"/>
            <a:ext cx="1500800" cy="463600"/>
          </a:xfrm>
          <a:prstGeom prst="rect">
            <a:avLst/>
          </a:prstGeom>
          <a:noFill/>
          <a:ln>
            <a:noFill/>
          </a:ln>
        </p:spPr>
        <p:txBody>
          <a:bodyPr spcFirstLastPara="1" wrap="square" lIns="121900" tIns="121900" rIns="121900" bIns="121900" anchor="t" anchorCtr="0">
            <a:noAutofit/>
          </a:bodyPr>
          <a:lstStyle/>
          <a:p>
            <a:pPr defTabSz="1219170">
              <a:lnSpc>
                <a:spcPct val="115000"/>
              </a:lnSpc>
              <a:buClr>
                <a:srgbClr val="000000"/>
              </a:buClr>
            </a:pPr>
            <a:r>
              <a:rPr lang="en" sz="1067" kern="0">
                <a:solidFill>
                  <a:srgbClr val="0E0E14"/>
                </a:solidFill>
                <a:latin typeface="Poppins Medium"/>
                <a:ea typeface="Poppins Medium"/>
                <a:cs typeface="Poppins Medium"/>
                <a:sym typeface="Poppins Medium"/>
              </a:rPr>
              <a:t>partner.native.fm</a:t>
            </a:r>
            <a:endParaRPr sz="1067" kern="0">
              <a:solidFill>
                <a:srgbClr val="0E0E14"/>
              </a:solidFill>
              <a:latin typeface="Poppins Medium"/>
              <a:ea typeface="Poppins Medium"/>
              <a:cs typeface="Poppins Medium"/>
              <a:sym typeface="Poppins Medium"/>
            </a:endParaRPr>
          </a:p>
        </p:txBody>
      </p:sp>
      <p:cxnSp>
        <p:nvCxnSpPr>
          <p:cNvPr id="524" name="Google Shape;524;p103"/>
          <p:cNvCxnSpPr/>
          <p:nvPr/>
        </p:nvCxnSpPr>
        <p:spPr>
          <a:xfrm>
            <a:off x="1879400" y="6370733"/>
            <a:ext cx="1454000" cy="0"/>
          </a:xfrm>
          <a:prstGeom prst="straightConnector1">
            <a:avLst/>
          </a:prstGeom>
          <a:noFill/>
          <a:ln w="9525" cap="flat" cmpd="sng">
            <a:solidFill>
              <a:srgbClr val="0E0E14"/>
            </a:solidFill>
            <a:prstDash val="solid"/>
            <a:round/>
            <a:headEnd type="none" w="med" len="med"/>
            <a:tailEnd type="none" w="med" len="med"/>
          </a:ln>
        </p:spPr>
      </p:cxnSp>
      <p:pic>
        <p:nvPicPr>
          <p:cNvPr id="525" name="Google Shape;525;p103"/>
          <p:cNvPicPr preferRelativeResize="0"/>
          <p:nvPr/>
        </p:nvPicPr>
        <p:blipFill rotWithShape="1">
          <a:blip r:embed="rId4">
            <a:alphaModFix/>
          </a:blip>
          <a:srcRect l="24198" t="16070" r="26557" b="15309"/>
          <a:stretch/>
        </p:blipFill>
        <p:spPr>
          <a:xfrm>
            <a:off x="6789000" y="987867"/>
            <a:ext cx="5054267" cy="5870135"/>
          </a:xfrm>
          <a:prstGeom prst="rect">
            <a:avLst/>
          </a:prstGeom>
          <a:noFill/>
          <a:ln>
            <a:noFill/>
          </a:ln>
        </p:spPr>
      </p:pic>
      <p:pic>
        <p:nvPicPr>
          <p:cNvPr id="526" name="Google Shape;526;p103"/>
          <p:cNvPicPr preferRelativeResize="0"/>
          <p:nvPr/>
        </p:nvPicPr>
        <p:blipFill>
          <a:blip r:embed="rId5">
            <a:alphaModFix/>
          </a:blip>
          <a:stretch>
            <a:fillRect/>
          </a:stretch>
        </p:blipFill>
        <p:spPr>
          <a:xfrm>
            <a:off x="860334" y="4490533"/>
            <a:ext cx="3739233" cy="524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573"/>
        <p:cNvGrpSpPr/>
        <p:nvPr/>
      </p:nvGrpSpPr>
      <p:grpSpPr>
        <a:xfrm>
          <a:off x="0" y="0"/>
          <a:ext cx="0" cy="0"/>
          <a:chOff x="0" y="0"/>
          <a:chExt cx="0" cy="0"/>
        </a:xfrm>
      </p:grpSpPr>
      <p:sp>
        <p:nvSpPr>
          <p:cNvPr id="574" name="Google Shape;574;p107"/>
          <p:cNvSpPr txBox="1"/>
          <p:nvPr/>
        </p:nvSpPr>
        <p:spPr>
          <a:xfrm>
            <a:off x="11296611" y="6122489"/>
            <a:ext cx="731600" cy="524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fld id="{00000000-1234-1234-1234-123412341234}" type="slidenum">
              <a:rPr lang="en" sz="1067" kern="0">
                <a:solidFill>
                  <a:srgbClr val="FFFFFF"/>
                </a:solidFill>
                <a:latin typeface="Poppins SemiBold"/>
                <a:ea typeface="Poppins SemiBold"/>
                <a:cs typeface="Poppins SemiBold"/>
                <a:sym typeface="Poppins SemiBold"/>
              </a:rPr>
              <a:pPr algn="r" defTabSz="1219170">
                <a:buClr>
                  <a:srgbClr val="000000"/>
                </a:buClr>
              </a:pPr>
              <a:t>36</a:t>
            </a:fld>
            <a:endParaRPr sz="1067" kern="0">
              <a:solidFill>
                <a:srgbClr val="FFFFFF"/>
              </a:solidFill>
              <a:latin typeface="Poppins SemiBold"/>
              <a:ea typeface="Poppins SemiBold"/>
              <a:cs typeface="Poppins SemiBold"/>
              <a:sym typeface="Poppins SemiBold"/>
            </a:endParaRPr>
          </a:p>
        </p:txBody>
      </p:sp>
      <p:sp>
        <p:nvSpPr>
          <p:cNvPr id="575" name="Google Shape;575;p107"/>
          <p:cNvSpPr txBox="1"/>
          <p:nvPr/>
        </p:nvSpPr>
        <p:spPr>
          <a:xfrm>
            <a:off x="762000" y="2095933"/>
            <a:ext cx="4022000" cy="3480000"/>
          </a:xfrm>
          <a:prstGeom prst="rect">
            <a:avLst/>
          </a:prstGeom>
          <a:noFill/>
          <a:ln>
            <a:noFill/>
          </a:ln>
        </p:spPr>
        <p:txBody>
          <a:bodyPr spcFirstLastPara="1" wrap="square" lIns="121900" tIns="121900" rIns="121900" bIns="121900" anchor="t" anchorCtr="0">
            <a:noAutofit/>
          </a:bodyPr>
          <a:lstStyle/>
          <a:p>
            <a:pPr defTabSz="1219170">
              <a:lnSpc>
                <a:spcPct val="115000"/>
              </a:lnSpc>
              <a:buClr>
                <a:srgbClr val="000000"/>
              </a:buClr>
            </a:pPr>
            <a:r>
              <a:rPr lang="en" sz="1600" kern="0">
                <a:solidFill>
                  <a:srgbClr val="000000"/>
                </a:solidFill>
                <a:latin typeface="Poppins"/>
                <a:ea typeface="Poppins"/>
                <a:cs typeface="Poppins"/>
                <a:sym typeface="Poppins"/>
              </a:rPr>
              <a:t>Following is a free marketing tool for you to let your followers know about events you have coming up. </a:t>
            </a:r>
            <a:endParaRPr sz="1600" kern="0">
              <a:solidFill>
                <a:srgbClr val="000000"/>
              </a:solidFill>
              <a:latin typeface="Poppins"/>
              <a:ea typeface="Poppins"/>
              <a:cs typeface="Poppins"/>
              <a:sym typeface="Poppins"/>
            </a:endParaRPr>
          </a:p>
          <a:p>
            <a:pPr defTabSz="1219170">
              <a:lnSpc>
                <a:spcPct val="115000"/>
              </a:lnSpc>
              <a:buClr>
                <a:srgbClr val="000000"/>
              </a:buClr>
            </a:pPr>
            <a:endParaRPr sz="1600" kern="0">
              <a:solidFill>
                <a:srgbClr val="000000"/>
              </a:solidFill>
              <a:latin typeface="Poppins"/>
              <a:ea typeface="Poppins"/>
              <a:cs typeface="Poppins"/>
              <a:sym typeface="Poppins"/>
            </a:endParaRPr>
          </a:p>
          <a:p>
            <a:pPr defTabSz="1219170">
              <a:lnSpc>
                <a:spcPct val="115000"/>
              </a:lnSpc>
              <a:buClr>
                <a:srgbClr val="000000"/>
              </a:buClr>
            </a:pPr>
            <a:r>
              <a:rPr lang="en" sz="1600" kern="0">
                <a:solidFill>
                  <a:srgbClr val="000000"/>
                </a:solidFill>
                <a:latin typeface="Poppins"/>
                <a:ea typeface="Poppins"/>
                <a:cs typeface="Poppins"/>
                <a:sym typeface="Poppins"/>
              </a:rPr>
              <a:t>Students will always have the ability to unfollow so your followers will be your most engaged users and a group you can build during freshers to encourage loyalty. </a:t>
            </a:r>
            <a:endParaRPr sz="1600" kern="0">
              <a:solidFill>
                <a:srgbClr val="000000"/>
              </a:solidFill>
              <a:latin typeface="Poppins"/>
              <a:ea typeface="Poppins"/>
              <a:cs typeface="Poppins"/>
              <a:sym typeface="Poppins"/>
            </a:endParaRPr>
          </a:p>
        </p:txBody>
      </p:sp>
      <p:sp>
        <p:nvSpPr>
          <p:cNvPr id="576" name="Google Shape;576;p107"/>
          <p:cNvSpPr txBox="1"/>
          <p:nvPr/>
        </p:nvSpPr>
        <p:spPr>
          <a:xfrm>
            <a:off x="762000" y="839400"/>
            <a:ext cx="5257600" cy="820633"/>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100"/>
            </a:pPr>
            <a:r>
              <a:rPr lang="en" sz="3733" kern="0">
                <a:solidFill>
                  <a:srgbClr val="000000"/>
                </a:solidFill>
                <a:latin typeface="Poppins Medium"/>
                <a:ea typeface="Poppins Medium"/>
                <a:cs typeface="Poppins Medium"/>
                <a:sym typeface="Poppins Medium"/>
              </a:rPr>
              <a:t>Following</a:t>
            </a:r>
            <a:endParaRPr sz="3733" kern="0">
              <a:solidFill>
                <a:srgbClr val="000000"/>
              </a:solidFill>
              <a:latin typeface="Poppins Medium"/>
              <a:ea typeface="Poppins Medium"/>
              <a:cs typeface="Poppins Medium"/>
              <a:sym typeface="Poppins Medium"/>
            </a:endParaRPr>
          </a:p>
        </p:txBody>
      </p:sp>
      <p:sp>
        <p:nvSpPr>
          <p:cNvPr id="577" name="Google Shape;577;p107"/>
          <p:cNvSpPr txBox="1"/>
          <p:nvPr/>
        </p:nvSpPr>
        <p:spPr>
          <a:xfrm>
            <a:off x="11296611" y="6122489"/>
            <a:ext cx="731600" cy="524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fld id="{00000000-1234-1234-1234-123412341234}" type="slidenum">
              <a:rPr lang="en" sz="1067" kern="0">
                <a:solidFill>
                  <a:srgbClr val="000000"/>
                </a:solidFill>
                <a:latin typeface="Poppins SemiBold"/>
                <a:ea typeface="Poppins SemiBold"/>
                <a:cs typeface="Poppins SemiBold"/>
                <a:sym typeface="Poppins SemiBold"/>
              </a:rPr>
              <a:pPr algn="r" defTabSz="1219170">
                <a:buClr>
                  <a:srgbClr val="000000"/>
                </a:buClr>
              </a:pPr>
              <a:t>36</a:t>
            </a:fld>
            <a:endParaRPr sz="1067" kern="0">
              <a:solidFill>
                <a:srgbClr val="000000"/>
              </a:solidFill>
              <a:latin typeface="Poppins SemiBold"/>
              <a:ea typeface="Poppins SemiBold"/>
              <a:cs typeface="Poppins SemiBold"/>
              <a:sym typeface="Poppins SemiBold"/>
            </a:endParaRPr>
          </a:p>
        </p:txBody>
      </p:sp>
      <p:pic>
        <p:nvPicPr>
          <p:cNvPr id="578" name="Google Shape;578;p107"/>
          <p:cNvPicPr preferRelativeResize="0"/>
          <p:nvPr/>
        </p:nvPicPr>
        <p:blipFill>
          <a:blip r:embed="rId3">
            <a:alphaModFix/>
          </a:blip>
          <a:stretch>
            <a:fillRect/>
          </a:stretch>
        </p:blipFill>
        <p:spPr>
          <a:xfrm>
            <a:off x="11296600" y="378733"/>
            <a:ext cx="546667" cy="546667"/>
          </a:xfrm>
          <a:prstGeom prst="rect">
            <a:avLst/>
          </a:prstGeom>
          <a:noFill/>
          <a:ln>
            <a:noFill/>
          </a:ln>
        </p:spPr>
      </p:pic>
      <p:sp>
        <p:nvSpPr>
          <p:cNvPr id="579" name="Google Shape;579;p107"/>
          <p:cNvSpPr txBox="1"/>
          <p:nvPr/>
        </p:nvSpPr>
        <p:spPr>
          <a:xfrm>
            <a:off x="366367" y="6153100"/>
            <a:ext cx="1500800" cy="463600"/>
          </a:xfrm>
          <a:prstGeom prst="rect">
            <a:avLst/>
          </a:prstGeom>
          <a:noFill/>
          <a:ln>
            <a:noFill/>
          </a:ln>
        </p:spPr>
        <p:txBody>
          <a:bodyPr spcFirstLastPara="1" wrap="square" lIns="121900" tIns="121900" rIns="121900" bIns="121900" anchor="t" anchorCtr="0">
            <a:noAutofit/>
          </a:bodyPr>
          <a:lstStyle/>
          <a:p>
            <a:pPr defTabSz="1219170">
              <a:lnSpc>
                <a:spcPct val="115000"/>
              </a:lnSpc>
              <a:buClr>
                <a:srgbClr val="000000"/>
              </a:buClr>
            </a:pPr>
            <a:r>
              <a:rPr lang="en" sz="1067" kern="0">
                <a:solidFill>
                  <a:srgbClr val="0E0E14"/>
                </a:solidFill>
                <a:latin typeface="Poppins Medium"/>
                <a:ea typeface="Poppins Medium"/>
                <a:cs typeface="Poppins Medium"/>
                <a:sym typeface="Poppins Medium"/>
              </a:rPr>
              <a:t>partner.native.fm</a:t>
            </a:r>
            <a:endParaRPr sz="1067" kern="0">
              <a:solidFill>
                <a:srgbClr val="0E0E14"/>
              </a:solidFill>
              <a:latin typeface="Poppins Medium"/>
              <a:ea typeface="Poppins Medium"/>
              <a:cs typeface="Poppins Medium"/>
              <a:sym typeface="Poppins Medium"/>
            </a:endParaRPr>
          </a:p>
        </p:txBody>
      </p:sp>
      <p:cxnSp>
        <p:nvCxnSpPr>
          <p:cNvPr id="580" name="Google Shape;580;p107"/>
          <p:cNvCxnSpPr/>
          <p:nvPr/>
        </p:nvCxnSpPr>
        <p:spPr>
          <a:xfrm>
            <a:off x="1879400" y="6370733"/>
            <a:ext cx="1454000" cy="0"/>
          </a:xfrm>
          <a:prstGeom prst="straightConnector1">
            <a:avLst/>
          </a:prstGeom>
          <a:noFill/>
          <a:ln w="9525" cap="flat" cmpd="sng">
            <a:solidFill>
              <a:srgbClr val="0E0E14"/>
            </a:solidFill>
            <a:prstDash val="solid"/>
            <a:round/>
            <a:headEnd type="none" w="med" len="med"/>
            <a:tailEnd type="none" w="med" len="med"/>
          </a:ln>
        </p:spPr>
      </p:cxnSp>
      <p:pic>
        <p:nvPicPr>
          <p:cNvPr id="581" name="Google Shape;581;p107"/>
          <p:cNvPicPr preferRelativeResize="0"/>
          <p:nvPr/>
        </p:nvPicPr>
        <p:blipFill>
          <a:blip r:embed="rId4">
            <a:alphaModFix/>
          </a:blip>
          <a:stretch>
            <a:fillRect/>
          </a:stretch>
        </p:blipFill>
        <p:spPr>
          <a:xfrm>
            <a:off x="8195333" y="165100"/>
            <a:ext cx="2980000" cy="6451600"/>
          </a:xfrm>
          <a:prstGeom prst="roundRect">
            <a:avLst>
              <a:gd name="adj" fmla="val 16667"/>
            </a:avLst>
          </a:prstGeom>
          <a:noFill/>
          <a:ln w="9525" cap="flat" cmpd="sng">
            <a:solidFill>
              <a:srgbClr val="F5BCD2"/>
            </a:solidFill>
            <a:prstDash val="solid"/>
            <a:round/>
            <a:headEnd type="none" w="sm" len="sm"/>
            <a:tailEnd type="none" w="sm" len="sm"/>
          </a:ln>
        </p:spPr>
      </p:pic>
      <p:pic>
        <p:nvPicPr>
          <p:cNvPr id="582" name="Google Shape;582;p107"/>
          <p:cNvPicPr preferRelativeResize="0"/>
          <p:nvPr/>
        </p:nvPicPr>
        <p:blipFill>
          <a:blip r:embed="rId5">
            <a:alphaModFix/>
          </a:blip>
          <a:stretch>
            <a:fillRect/>
          </a:stretch>
        </p:blipFill>
        <p:spPr>
          <a:xfrm>
            <a:off x="5291767" y="2333500"/>
            <a:ext cx="3774400" cy="1873600"/>
          </a:xfrm>
          <a:prstGeom prst="roundRect">
            <a:avLst>
              <a:gd name="adj" fmla="val 16667"/>
            </a:avLst>
          </a:prstGeom>
          <a:noFill/>
          <a:ln w="9525" cap="flat" cmpd="sng">
            <a:solidFill>
              <a:srgbClr val="FA6B8F"/>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586"/>
        <p:cNvGrpSpPr/>
        <p:nvPr/>
      </p:nvGrpSpPr>
      <p:grpSpPr>
        <a:xfrm>
          <a:off x="0" y="0"/>
          <a:ext cx="0" cy="0"/>
          <a:chOff x="0" y="0"/>
          <a:chExt cx="0" cy="0"/>
        </a:xfrm>
      </p:grpSpPr>
      <p:sp>
        <p:nvSpPr>
          <p:cNvPr id="587" name="Google Shape;587;p108"/>
          <p:cNvSpPr txBox="1"/>
          <p:nvPr/>
        </p:nvSpPr>
        <p:spPr>
          <a:xfrm>
            <a:off x="11296611" y="6122489"/>
            <a:ext cx="731600" cy="5248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fld id="{00000000-1234-1234-1234-123412341234}" type="slidenum">
              <a:rPr lang="en" sz="1067" kern="0">
                <a:solidFill>
                  <a:srgbClr val="000000"/>
                </a:solidFill>
                <a:latin typeface="Poppins SemiBold"/>
                <a:ea typeface="Poppins SemiBold"/>
                <a:cs typeface="Poppins SemiBold"/>
                <a:sym typeface="Poppins SemiBold"/>
              </a:rPr>
              <a:pPr algn="r" defTabSz="1219170">
                <a:buClr>
                  <a:srgbClr val="000000"/>
                </a:buClr>
              </a:pPr>
              <a:t>37</a:t>
            </a:fld>
            <a:endParaRPr sz="1067" kern="0">
              <a:solidFill>
                <a:srgbClr val="000000"/>
              </a:solidFill>
              <a:latin typeface="Poppins SemiBold"/>
              <a:ea typeface="Poppins SemiBold"/>
              <a:cs typeface="Poppins SemiBold"/>
              <a:sym typeface="Poppins SemiBold"/>
            </a:endParaRPr>
          </a:p>
        </p:txBody>
      </p:sp>
      <p:pic>
        <p:nvPicPr>
          <p:cNvPr id="588" name="Google Shape;588;p108"/>
          <p:cNvPicPr preferRelativeResize="0"/>
          <p:nvPr/>
        </p:nvPicPr>
        <p:blipFill>
          <a:blip r:embed="rId3">
            <a:alphaModFix/>
          </a:blip>
          <a:stretch>
            <a:fillRect/>
          </a:stretch>
        </p:blipFill>
        <p:spPr>
          <a:xfrm>
            <a:off x="11278334" y="360467"/>
            <a:ext cx="564935" cy="564935"/>
          </a:xfrm>
          <a:prstGeom prst="rect">
            <a:avLst/>
          </a:prstGeom>
          <a:noFill/>
          <a:ln>
            <a:noFill/>
          </a:ln>
        </p:spPr>
      </p:pic>
      <p:sp>
        <p:nvSpPr>
          <p:cNvPr id="589" name="Google Shape;589;p108"/>
          <p:cNvSpPr txBox="1"/>
          <p:nvPr/>
        </p:nvSpPr>
        <p:spPr>
          <a:xfrm>
            <a:off x="496300" y="6051500"/>
            <a:ext cx="1079200" cy="463600"/>
          </a:xfrm>
          <a:prstGeom prst="rect">
            <a:avLst/>
          </a:prstGeom>
          <a:noFill/>
          <a:ln>
            <a:noFill/>
          </a:ln>
        </p:spPr>
        <p:txBody>
          <a:bodyPr spcFirstLastPara="1" wrap="square" lIns="121900" tIns="121900" rIns="121900" bIns="121900" anchor="t" anchorCtr="0">
            <a:noAutofit/>
          </a:bodyPr>
          <a:lstStyle/>
          <a:p>
            <a:pPr defTabSz="1219170">
              <a:lnSpc>
                <a:spcPct val="115000"/>
              </a:lnSpc>
              <a:buClr>
                <a:srgbClr val="000000"/>
              </a:buClr>
            </a:pPr>
            <a:r>
              <a:rPr lang="en" sz="1067" b="1" kern="0">
                <a:solidFill>
                  <a:srgbClr val="000000"/>
                </a:solidFill>
                <a:latin typeface="Poppins"/>
                <a:ea typeface="Poppins"/>
                <a:cs typeface="Poppins"/>
                <a:sym typeface="Poppins"/>
              </a:rPr>
              <a:t>native.fm</a:t>
            </a:r>
            <a:endParaRPr sz="1067" b="1" kern="0">
              <a:solidFill>
                <a:srgbClr val="000000"/>
              </a:solidFill>
              <a:latin typeface="Poppins"/>
              <a:ea typeface="Poppins"/>
              <a:cs typeface="Poppins"/>
              <a:sym typeface="Poppins"/>
            </a:endParaRPr>
          </a:p>
        </p:txBody>
      </p:sp>
      <p:cxnSp>
        <p:nvCxnSpPr>
          <p:cNvPr id="590" name="Google Shape;590;p108"/>
          <p:cNvCxnSpPr/>
          <p:nvPr/>
        </p:nvCxnSpPr>
        <p:spPr>
          <a:xfrm>
            <a:off x="1689067" y="6283300"/>
            <a:ext cx="1454000" cy="0"/>
          </a:xfrm>
          <a:prstGeom prst="straightConnector1">
            <a:avLst/>
          </a:prstGeom>
          <a:noFill/>
          <a:ln w="9525" cap="flat" cmpd="sng">
            <a:solidFill>
              <a:srgbClr val="000000"/>
            </a:solidFill>
            <a:prstDash val="solid"/>
            <a:round/>
            <a:headEnd type="none" w="med" len="med"/>
            <a:tailEnd type="none" w="med" len="med"/>
          </a:ln>
        </p:spPr>
      </p:cxnSp>
      <p:sp>
        <p:nvSpPr>
          <p:cNvPr id="591" name="Google Shape;591;p108"/>
          <p:cNvSpPr txBox="1">
            <a:spLocks noGrp="1"/>
          </p:cNvSpPr>
          <p:nvPr>
            <p:ph type="title" idx="4294967295"/>
          </p:nvPr>
        </p:nvSpPr>
        <p:spPr>
          <a:xfrm>
            <a:off x="1950600" y="1703200"/>
            <a:ext cx="3644400" cy="763600"/>
          </a:xfrm>
          <a:prstGeom prst="rect">
            <a:avLst/>
          </a:prstGeom>
        </p:spPr>
        <p:txBody>
          <a:bodyPr spcFirstLastPara="1" wrap="square" lIns="121900" tIns="121900" rIns="121900" bIns="121900" anchor="t" anchorCtr="0">
            <a:noAutofit/>
          </a:bodyPr>
          <a:lstStyle/>
          <a:p>
            <a:pPr>
              <a:buSzPts val="990"/>
            </a:pPr>
            <a:r>
              <a:rPr lang="en" sz="1867">
                <a:latin typeface="Poppins SemiBold"/>
                <a:ea typeface="Poppins SemiBold"/>
                <a:cs typeface="Poppins SemiBold"/>
                <a:sym typeface="Poppins SemiBold"/>
              </a:rPr>
              <a:t>New Notification</a:t>
            </a:r>
            <a:endParaRPr sz="1867">
              <a:latin typeface="Poppins SemiBold"/>
              <a:ea typeface="Poppins SemiBold"/>
              <a:cs typeface="Poppins SemiBold"/>
              <a:sym typeface="Poppins SemiBold"/>
            </a:endParaRPr>
          </a:p>
          <a:p>
            <a:pPr>
              <a:buSzPts val="990"/>
            </a:pPr>
            <a:r>
              <a:rPr lang="en" sz="1600">
                <a:latin typeface="Poppins"/>
                <a:ea typeface="Poppins"/>
                <a:cs typeface="Poppins"/>
                <a:sym typeface="Poppins"/>
              </a:rPr>
              <a:t>Customisable email to your chosen group of users </a:t>
            </a:r>
            <a:endParaRPr sz="1600">
              <a:latin typeface="Poppins"/>
              <a:ea typeface="Poppins"/>
              <a:cs typeface="Poppins"/>
              <a:sym typeface="Poppins"/>
            </a:endParaRPr>
          </a:p>
          <a:p>
            <a:pPr>
              <a:buSzPts val="990"/>
            </a:pPr>
            <a:endParaRPr sz="1600" u="sng">
              <a:latin typeface="Poppins"/>
              <a:ea typeface="Poppins"/>
              <a:cs typeface="Poppins"/>
              <a:sym typeface="Poppins"/>
            </a:endParaRPr>
          </a:p>
        </p:txBody>
      </p:sp>
      <p:sp>
        <p:nvSpPr>
          <p:cNvPr id="592" name="Google Shape;592;p108"/>
          <p:cNvSpPr txBox="1">
            <a:spLocks noGrp="1"/>
          </p:cNvSpPr>
          <p:nvPr>
            <p:ph type="title" idx="4294967295"/>
          </p:nvPr>
        </p:nvSpPr>
        <p:spPr>
          <a:xfrm>
            <a:off x="7064600" y="1703233"/>
            <a:ext cx="3640400" cy="763600"/>
          </a:xfrm>
          <a:prstGeom prst="rect">
            <a:avLst/>
          </a:prstGeom>
        </p:spPr>
        <p:txBody>
          <a:bodyPr spcFirstLastPara="1" wrap="square" lIns="121900" tIns="121900" rIns="121900" bIns="121900" anchor="t" anchorCtr="0">
            <a:noAutofit/>
          </a:bodyPr>
          <a:lstStyle/>
          <a:p>
            <a:pPr>
              <a:buSzPts val="990"/>
            </a:pPr>
            <a:r>
              <a:rPr lang="en" sz="1867">
                <a:latin typeface="Poppins SemiBold"/>
                <a:ea typeface="Poppins SemiBold"/>
                <a:cs typeface="Poppins SemiBold"/>
                <a:sym typeface="Poppins SemiBold"/>
              </a:rPr>
              <a:t>Previous Notifications</a:t>
            </a:r>
            <a:endParaRPr sz="1867">
              <a:latin typeface="Poppins SemiBold"/>
              <a:ea typeface="Poppins SemiBold"/>
              <a:cs typeface="Poppins SemiBold"/>
              <a:sym typeface="Poppins SemiBold"/>
            </a:endParaRPr>
          </a:p>
          <a:p>
            <a:pPr>
              <a:buSzPts val="990"/>
            </a:pPr>
            <a:r>
              <a:rPr lang="en" sz="1600">
                <a:latin typeface="Poppins"/>
                <a:ea typeface="Poppins"/>
                <a:cs typeface="Poppins"/>
                <a:sym typeface="Poppins"/>
              </a:rPr>
              <a:t>See emails sent in the past as well as who sent them</a:t>
            </a:r>
            <a:endParaRPr sz="1600">
              <a:latin typeface="Poppins"/>
              <a:ea typeface="Poppins"/>
              <a:cs typeface="Poppins"/>
              <a:sym typeface="Poppins"/>
            </a:endParaRPr>
          </a:p>
        </p:txBody>
      </p:sp>
      <p:pic>
        <p:nvPicPr>
          <p:cNvPr id="593" name="Google Shape;593;p108"/>
          <p:cNvPicPr preferRelativeResize="0">
            <a:picLocks noGrp="1"/>
          </p:cNvPicPr>
          <p:nvPr>
            <p:ph type="pic" idx="2"/>
          </p:nvPr>
        </p:nvPicPr>
        <p:blipFill rotWithShape="1">
          <a:blip r:embed="rId4">
            <a:alphaModFix/>
          </a:blip>
          <a:srcRect b="21929"/>
          <a:stretch/>
        </p:blipFill>
        <p:spPr>
          <a:xfrm>
            <a:off x="1487000" y="2868433"/>
            <a:ext cx="4104000" cy="2284800"/>
          </a:xfrm>
          <a:prstGeom prst="roundRect">
            <a:avLst>
              <a:gd name="adj" fmla="val 4274"/>
            </a:avLst>
          </a:prstGeom>
          <a:noFill/>
          <a:ln w="9525" cap="flat" cmpd="sng">
            <a:solidFill>
              <a:srgbClr val="FA6B8F"/>
            </a:solidFill>
            <a:prstDash val="solid"/>
            <a:round/>
            <a:headEnd type="none" w="sm" len="sm"/>
            <a:tailEnd type="none" w="sm" len="sm"/>
          </a:ln>
        </p:spPr>
      </p:pic>
      <p:pic>
        <p:nvPicPr>
          <p:cNvPr id="594" name="Google Shape;594;p108"/>
          <p:cNvPicPr preferRelativeResize="0">
            <a:picLocks noGrp="1"/>
          </p:cNvPicPr>
          <p:nvPr>
            <p:ph type="pic" idx="3"/>
          </p:nvPr>
        </p:nvPicPr>
        <p:blipFill rotWithShape="1">
          <a:blip r:embed="rId5">
            <a:alphaModFix/>
          </a:blip>
          <a:srcRect l="13311" r="8201" b="8122"/>
          <a:stretch/>
        </p:blipFill>
        <p:spPr>
          <a:xfrm>
            <a:off x="6601000" y="2843867"/>
            <a:ext cx="4104000" cy="2309200"/>
          </a:xfrm>
          <a:prstGeom prst="roundRect">
            <a:avLst>
              <a:gd name="adj" fmla="val 4292"/>
            </a:avLst>
          </a:prstGeom>
          <a:noFill/>
          <a:ln w="9525" cap="flat" cmpd="sng">
            <a:solidFill>
              <a:srgbClr val="FA6B8F"/>
            </a:solidFill>
            <a:prstDash val="solid"/>
            <a:round/>
            <a:headEnd type="none" w="sm" len="sm"/>
            <a:tailEnd type="none" w="sm" len="sm"/>
          </a:ln>
        </p:spPr>
      </p:pic>
      <p:sp>
        <p:nvSpPr>
          <p:cNvPr id="595" name="Google Shape;595;p108"/>
          <p:cNvSpPr txBox="1"/>
          <p:nvPr/>
        </p:nvSpPr>
        <p:spPr>
          <a:xfrm>
            <a:off x="1487000" y="5384500"/>
            <a:ext cx="9218000" cy="763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600" kern="0">
                <a:solidFill>
                  <a:srgbClr val="000000"/>
                </a:solidFill>
                <a:latin typeface="Poppins"/>
                <a:ea typeface="Poppins"/>
                <a:cs typeface="Poppins"/>
                <a:sym typeface="Poppins"/>
              </a:rPr>
              <a:t>Notifications are a quick and effective way to alert your chosen group of users out of four groups about service notifications such as a location change or event entry point</a:t>
            </a:r>
            <a:endParaRPr sz="1600" kern="0">
              <a:solidFill>
                <a:srgbClr val="000000"/>
              </a:solidFill>
              <a:latin typeface="Poppins"/>
              <a:ea typeface="Poppins"/>
              <a:cs typeface="Poppins"/>
              <a:sym typeface="Poppins"/>
            </a:endParaRPr>
          </a:p>
        </p:txBody>
      </p:sp>
      <p:sp>
        <p:nvSpPr>
          <p:cNvPr id="596" name="Google Shape;596;p108"/>
          <p:cNvSpPr txBox="1"/>
          <p:nvPr/>
        </p:nvSpPr>
        <p:spPr>
          <a:xfrm>
            <a:off x="849167" y="766167"/>
            <a:ext cx="4968800" cy="763600"/>
          </a:xfrm>
          <a:prstGeom prst="rect">
            <a:avLst/>
          </a:prstGeom>
          <a:noFill/>
          <a:ln>
            <a:noFill/>
          </a:ln>
        </p:spPr>
        <p:txBody>
          <a:bodyPr spcFirstLastPara="1" wrap="square" lIns="121900" tIns="121900" rIns="121900" bIns="121900" anchor="t" anchorCtr="0">
            <a:noAutofit/>
          </a:bodyPr>
          <a:lstStyle/>
          <a:p>
            <a:pPr defTabSz="1219170">
              <a:lnSpc>
                <a:spcPct val="90000"/>
              </a:lnSpc>
              <a:buClr>
                <a:srgbClr val="000000"/>
              </a:buClr>
            </a:pPr>
            <a:r>
              <a:rPr lang="en" sz="4267" kern="0">
                <a:solidFill>
                  <a:srgbClr val="000000"/>
                </a:solidFill>
                <a:latin typeface="Poppins SemiBold"/>
                <a:ea typeface="Poppins SemiBold"/>
                <a:cs typeface="Poppins SemiBold"/>
                <a:sym typeface="Poppins SemiBold"/>
              </a:rPr>
              <a:t>Notifications</a:t>
            </a:r>
            <a:endParaRPr sz="4267" kern="0">
              <a:solidFill>
                <a:srgbClr val="000000"/>
              </a:solidFill>
              <a:latin typeface="Poppins SemiBold"/>
              <a:ea typeface="Poppins SemiBold"/>
              <a:cs typeface="Poppins SemiBold"/>
              <a:sym typeface="Poppins SemiBold"/>
            </a:endParaRPr>
          </a:p>
        </p:txBody>
      </p:sp>
      <p:sp>
        <p:nvSpPr>
          <p:cNvPr id="597" name="Google Shape;597;p108"/>
          <p:cNvSpPr/>
          <p:nvPr/>
        </p:nvSpPr>
        <p:spPr>
          <a:xfrm>
            <a:off x="1487000" y="1788667"/>
            <a:ext cx="463600" cy="463600"/>
          </a:xfrm>
          <a:prstGeom prst="ellipse">
            <a:avLst/>
          </a:prstGeom>
          <a:noFill/>
          <a:ln w="9525" cap="flat" cmpd="sng">
            <a:solidFill>
              <a:srgbClr val="FA6C8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kern="0">
                <a:solidFill>
                  <a:srgbClr val="FA6C8E"/>
                </a:solidFill>
                <a:latin typeface="Poppins SemiBold"/>
                <a:ea typeface="Poppins SemiBold"/>
                <a:cs typeface="Poppins SemiBold"/>
                <a:sym typeface="Poppins SemiBold"/>
              </a:rPr>
              <a:t>1</a:t>
            </a:r>
            <a:endParaRPr sz="1867" kern="0">
              <a:solidFill>
                <a:srgbClr val="FA6C8E"/>
              </a:solidFill>
              <a:latin typeface="Poppins SemiBold"/>
              <a:ea typeface="Poppins SemiBold"/>
              <a:cs typeface="Poppins SemiBold"/>
              <a:sym typeface="Poppins SemiBold"/>
            </a:endParaRPr>
          </a:p>
        </p:txBody>
      </p:sp>
      <p:sp>
        <p:nvSpPr>
          <p:cNvPr id="598" name="Google Shape;598;p108"/>
          <p:cNvSpPr/>
          <p:nvPr/>
        </p:nvSpPr>
        <p:spPr>
          <a:xfrm>
            <a:off x="6601000" y="1788667"/>
            <a:ext cx="463600" cy="463600"/>
          </a:xfrm>
          <a:prstGeom prst="ellipse">
            <a:avLst/>
          </a:prstGeom>
          <a:noFill/>
          <a:ln w="9525" cap="flat" cmpd="sng">
            <a:solidFill>
              <a:srgbClr val="FA6C8E"/>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867" kern="0">
                <a:solidFill>
                  <a:srgbClr val="FA6C8E"/>
                </a:solidFill>
                <a:latin typeface="Poppins SemiBold"/>
                <a:ea typeface="Poppins SemiBold"/>
                <a:cs typeface="Poppins SemiBold"/>
                <a:sym typeface="Poppins SemiBold"/>
              </a:rPr>
              <a:t>2</a:t>
            </a:r>
            <a:endParaRPr sz="1867" kern="0">
              <a:solidFill>
                <a:srgbClr val="FA6C8E"/>
              </a:solidFill>
              <a:latin typeface="Poppins SemiBold"/>
              <a:ea typeface="Poppins SemiBold"/>
              <a:cs typeface="Poppins SemiBold"/>
              <a:sym typeface="Poppins SemiBo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F6034C-5D82-5E26-1CA1-8F48F2B20DC7}"/>
              </a:ext>
            </a:extLst>
          </p:cNvPr>
          <p:cNvSpPr/>
          <p:nvPr/>
        </p:nvSpPr>
        <p:spPr>
          <a:xfrm>
            <a:off x="0" y="0"/>
            <a:ext cx="12192000" cy="6858000"/>
          </a:xfrm>
          <a:prstGeom prst="rect">
            <a:avLst/>
          </a:prstGeom>
          <a:solidFill>
            <a:srgbClr val="0E0E1E"/>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pic>
        <p:nvPicPr>
          <p:cNvPr id="5" name="Picture 4">
            <a:extLst>
              <a:ext uri="{FF2B5EF4-FFF2-40B4-BE49-F238E27FC236}">
                <a16:creationId xmlns:a16="http://schemas.microsoft.com/office/drawing/2014/main" id="{E64A904F-0062-B96D-9403-5A0B9CDB7202}"/>
              </a:ext>
            </a:extLst>
          </p:cNvPr>
          <p:cNvPicPr>
            <a:picLocks noChangeAspect="1"/>
          </p:cNvPicPr>
          <p:nvPr/>
        </p:nvPicPr>
        <p:blipFill>
          <a:blip r:embed="rId2"/>
          <a:srcRect/>
          <a:stretch/>
        </p:blipFill>
        <p:spPr>
          <a:xfrm>
            <a:off x="370115" y="6095672"/>
            <a:ext cx="1276678" cy="575781"/>
          </a:xfrm>
          <a:prstGeom prst="rect">
            <a:avLst/>
          </a:prstGeom>
        </p:spPr>
      </p:pic>
      <p:cxnSp>
        <p:nvCxnSpPr>
          <p:cNvPr id="6" name="Straight Connector 5">
            <a:extLst>
              <a:ext uri="{FF2B5EF4-FFF2-40B4-BE49-F238E27FC236}">
                <a16:creationId xmlns:a16="http://schemas.microsoft.com/office/drawing/2014/main" id="{BD20EF3A-0941-CD08-0BC9-2BA731EC771E}"/>
              </a:ext>
            </a:extLst>
          </p:cNvPr>
          <p:cNvCxnSpPr/>
          <p:nvPr/>
        </p:nvCxnSpPr>
        <p:spPr>
          <a:xfrm>
            <a:off x="508000" y="6023429"/>
            <a:ext cx="10994571" cy="0"/>
          </a:xfrm>
          <a:prstGeom prst="line">
            <a:avLst/>
          </a:prstGeom>
          <a:ln w="12700">
            <a:solidFill>
              <a:srgbClr val="F0E8E0"/>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609C4AC3-15D4-8F9F-9046-2D6F93CE8EFB}"/>
              </a:ext>
            </a:extLst>
          </p:cNvPr>
          <p:cNvSpPr txBox="1"/>
          <p:nvPr/>
        </p:nvSpPr>
        <p:spPr>
          <a:xfrm>
            <a:off x="7873999" y="6226119"/>
            <a:ext cx="2329543" cy="307777"/>
          </a:xfrm>
          <a:prstGeom prst="rect">
            <a:avLst/>
          </a:prstGeom>
          <a:noFill/>
        </p:spPr>
        <p:txBody>
          <a:bodyPr wrap="square" rtlCol="0">
            <a:spAutoFit/>
          </a:bodyPr>
          <a:lstStyle/>
          <a:p>
            <a:r>
              <a:rPr lang="en-US" sz="1400" err="1">
                <a:solidFill>
                  <a:srgbClr val="F0E8E0"/>
                </a:solidFill>
                <a:latin typeface="Covik Sans" pitchFamily="82" charset="77"/>
              </a:rPr>
              <a:t>hallamstudentsunion.com</a:t>
            </a:r>
            <a:endParaRPr lang="en-US" sz="1400">
              <a:solidFill>
                <a:srgbClr val="F0E8E0"/>
              </a:solidFill>
              <a:latin typeface="Covik Sans" pitchFamily="82" charset="77"/>
            </a:endParaRPr>
          </a:p>
        </p:txBody>
      </p:sp>
      <p:sp>
        <p:nvSpPr>
          <p:cNvPr id="8" name="TextBox 7">
            <a:extLst>
              <a:ext uri="{FF2B5EF4-FFF2-40B4-BE49-F238E27FC236}">
                <a16:creationId xmlns:a16="http://schemas.microsoft.com/office/drawing/2014/main" id="{5269897D-E121-15B8-AF28-8622351F8DC7}"/>
              </a:ext>
            </a:extLst>
          </p:cNvPr>
          <p:cNvSpPr txBox="1"/>
          <p:nvPr/>
        </p:nvSpPr>
        <p:spPr>
          <a:xfrm>
            <a:off x="10530115" y="6226119"/>
            <a:ext cx="1103086" cy="307777"/>
          </a:xfrm>
          <a:prstGeom prst="rect">
            <a:avLst/>
          </a:prstGeom>
          <a:noFill/>
        </p:spPr>
        <p:txBody>
          <a:bodyPr wrap="square" rtlCol="0">
            <a:spAutoFit/>
          </a:bodyPr>
          <a:lstStyle/>
          <a:p>
            <a:r>
              <a:rPr lang="en-US" sz="1400">
                <a:solidFill>
                  <a:srgbClr val="F0E8E0"/>
                </a:solidFill>
                <a:latin typeface="Covik Sans" pitchFamily="82" charset="77"/>
              </a:rPr>
              <a:t>@</a:t>
            </a:r>
            <a:r>
              <a:rPr lang="en-US" sz="1400" err="1">
                <a:solidFill>
                  <a:srgbClr val="F0E8E0"/>
                </a:solidFill>
                <a:latin typeface="Covik Sans" pitchFamily="82" charset="77"/>
              </a:rPr>
              <a:t>hallamsu</a:t>
            </a:r>
            <a:endParaRPr lang="en-US" sz="1400">
              <a:solidFill>
                <a:srgbClr val="F0E8E0"/>
              </a:solidFill>
              <a:latin typeface="Covik Sans" pitchFamily="82" charset="77"/>
            </a:endParaRPr>
          </a:p>
        </p:txBody>
      </p:sp>
      <p:sp>
        <p:nvSpPr>
          <p:cNvPr id="10" name="TextBox 9">
            <a:extLst>
              <a:ext uri="{FF2B5EF4-FFF2-40B4-BE49-F238E27FC236}">
                <a16:creationId xmlns:a16="http://schemas.microsoft.com/office/drawing/2014/main" id="{2526B090-E128-B6EB-58CA-12D092B0ACED}"/>
              </a:ext>
            </a:extLst>
          </p:cNvPr>
          <p:cNvSpPr txBox="1"/>
          <p:nvPr/>
        </p:nvSpPr>
        <p:spPr>
          <a:xfrm>
            <a:off x="2937410" y="1996146"/>
            <a:ext cx="6592180" cy="1938992"/>
          </a:xfrm>
          <a:prstGeom prst="rect">
            <a:avLst/>
          </a:prstGeom>
          <a:noFill/>
        </p:spPr>
        <p:txBody>
          <a:bodyPr wrap="square">
            <a:spAutoFit/>
          </a:bodyPr>
          <a:lstStyle/>
          <a:p>
            <a:pPr algn="ctr"/>
            <a:r>
              <a:rPr lang="en-GB" sz="4000" b="1">
                <a:solidFill>
                  <a:schemeClr val="bg1"/>
                </a:solidFill>
                <a:latin typeface="Covik Sans" panose="04040406060303040305" pitchFamily="82" charset="0"/>
              </a:rPr>
              <a:t>Discussion: Which societies could you collaborate with this year?</a:t>
            </a:r>
          </a:p>
        </p:txBody>
      </p:sp>
    </p:spTree>
    <p:extLst>
      <p:ext uri="{BB962C8B-B14F-4D97-AF65-F5344CB8AC3E}">
        <p14:creationId xmlns:p14="http://schemas.microsoft.com/office/powerpoint/2010/main" val="394687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F6034C-5D82-5E26-1CA1-8F48F2B20DC7}"/>
              </a:ext>
            </a:extLst>
          </p:cNvPr>
          <p:cNvSpPr/>
          <p:nvPr/>
        </p:nvSpPr>
        <p:spPr>
          <a:xfrm>
            <a:off x="0" y="0"/>
            <a:ext cx="12192000" cy="6858000"/>
          </a:xfrm>
          <a:prstGeom prst="rect">
            <a:avLst/>
          </a:prstGeom>
          <a:solidFill>
            <a:srgbClr val="0E0E1E"/>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pic>
        <p:nvPicPr>
          <p:cNvPr id="5" name="Picture 4">
            <a:extLst>
              <a:ext uri="{FF2B5EF4-FFF2-40B4-BE49-F238E27FC236}">
                <a16:creationId xmlns:a16="http://schemas.microsoft.com/office/drawing/2014/main" id="{E64A904F-0062-B96D-9403-5A0B9CDB7202}"/>
              </a:ext>
            </a:extLst>
          </p:cNvPr>
          <p:cNvPicPr>
            <a:picLocks noChangeAspect="1"/>
          </p:cNvPicPr>
          <p:nvPr/>
        </p:nvPicPr>
        <p:blipFill>
          <a:blip r:embed="rId2"/>
          <a:srcRect/>
          <a:stretch/>
        </p:blipFill>
        <p:spPr>
          <a:xfrm>
            <a:off x="370115" y="6095672"/>
            <a:ext cx="1276678" cy="575781"/>
          </a:xfrm>
          <a:prstGeom prst="rect">
            <a:avLst/>
          </a:prstGeom>
        </p:spPr>
      </p:pic>
      <p:cxnSp>
        <p:nvCxnSpPr>
          <p:cNvPr id="6" name="Straight Connector 5">
            <a:extLst>
              <a:ext uri="{FF2B5EF4-FFF2-40B4-BE49-F238E27FC236}">
                <a16:creationId xmlns:a16="http://schemas.microsoft.com/office/drawing/2014/main" id="{BD20EF3A-0941-CD08-0BC9-2BA731EC771E}"/>
              </a:ext>
            </a:extLst>
          </p:cNvPr>
          <p:cNvCxnSpPr/>
          <p:nvPr/>
        </p:nvCxnSpPr>
        <p:spPr>
          <a:xfrm>
            <a:off x="508000" y="6023429"/>
            <a:ext cx="10994571" cy="0"/>
          </a:xfrm>
          <a:prstGeom prst="line">
            <a:avLst/>
          </a:prstGeom>
          <a:ln w="12700">
            <a:solidFill>
              <a:srgbClr val="F0E8E0"/>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609C4AC3-15D4-8F9F-9046-2D6F93CE8EFB}"/>
              </a:ext>
            </a:extLst>
          </p:cNvPr>
          <p:cNvSpPr txBox="1"/>
          <p:nvPr/>
        </p:nvSpPr>
        <p:spPr>
          <a:xfrm>
            <a:off x="7873999" y="6226119"/>
            <a:ext cx="2329543" cy="307777"/>
          </a:xfrm>
          <a:prstGeom prst="rect">
            <a:avLst/>
          </a:prstGeom>
          <a:noFill/>
        </p:spPr>
        <p:txBody>
          <a:bodyPr wrap="square" rtlCol="0">
            <a:spAutoFit/>
          </a:bodyPr>
          <a:lstStyle/>
          <a:p>
            <a:r>
              <a:rPr lang="en-US" sz="1400" err="1">
                <a:solidFill>
                  <a:srgbClr val="F0E8E0"/>
                </a:solidFill>
                <a:latin typeface="Covik Sans" pitchFamily="82" charset="77"/>
              </a:rPr>
              <a:t>hallamstudentsunion.com</a:t>
            </a:r>
            <a:endParaRPr lang="en-US" sz="1400">
              <a:solidFill>
                <a:srgbClr val="F0E8E0"/>
              </a:solidFill>
              <a:latin typeface="Covik Sans" pitchFamily="82" charset="77"/>
            </a:endParaRPr>
          </a:p>
        </p:txBody>
      </p:sp>
      <p:sp>
        <p:nvSpPr>
          <p:cNvPr id="8" name="TextBox 7">
            <a:extLst>
              <a:ext uri="{FF2B5EF4-FFF2-40B4-BE49-F238E27FC236}">
                <a16:creationId xmlns:a16="http://schemas.microsoft.com/office/drawing/2014/main" id="{5269897D-E121-15B8-AF28-8622351F8DC7}"/>
              </a:ext>
            </a:extLst>
          </p:cNvPr>
          <p:cNvSpPr txBox="1"/>
          <p:nvPr/>
        </p:nvSpPr>
        <p:spPr>
          <a:xfrm>
            <a:off x="10530115" y="6226119"/>
            <a:ext cx="1103086" cy="307777"/>
          </a:xfrm>
          <a:prstGeom prst="rect">
            <a:avLst/>
          </a:prstGeom>
          <a:noFill/>
        </p:spPr>
        <p:txBody>
          <a:bodyPr wrap="square" rtlCol="0">
            <a:spAutoFit/>
          </a:bodyPr>
          <a:lstStyle/>
          <a:p>
            <a:r>
              <a:rPr lang="en-US" sz="1400">
                <a:solidFill>
                  <a:srgbClr val="F0E8E0"/>
                </a:solidFill>
                <a:latin typeface="Covik Sans" pitchFamily="82" charset="77"/>
              </a:rPr>
              <a:t>@</a:t>
            </a:r>
            <a:r>
              <a:rPr lang="en-US" sz="1400" err="1">
                <a:solidFill>
                  <a:srgbClr val="F0E8E0"/>
                </a:solidFill>
                <a:latin typeface="Covik Sans" pitchFamily="82" charset="77"/>
              </a:rPr>
              <a:t>hallamsu</a:t>
            </a:r>
            <a:endParaRPr lang="en-US" sz="1400">
              <a:solidFill>
                <a:srgbClr val="F0E8E0"/>
              </a:solidFill>
              <a:latin typeface="Covik Sans" pitchFamily="82" charset="77"/>
            </a:endParaRPr>
          </a:p>
        </p:txBody>
      </p:sp>
      <p:sp>
        <p:nvSpPr>
          <p:cNvPr id="10" name="TextBox 9">
            <a:extLst>
              <a:ext uri="{FF2B5EF4-FFF2-40B4-BE49-F238E27FC236}">
                <a16:creationId xmlns:a16="http://schemas.microsoft.com/office/drawing/2014/main" id="{2526B090-E128-B6EB-58CA-12D092B0ACED}"/>
              </a:ext>
            </a:extLst>
          </p:cNvPr>
          <p:cNvSpPr txBox="1"/>
          <p:nvPr/>
        </p:nvSpPr>
        <p:spPr>
          <a:xfrm>
            <a:off x="3937935" y="2051231"/>
            <a:ext cx="6592180" cy="707886"/>
          </a:xfrm>
          <a:prstGeom prst="rect">
            <a:avLst/>
          </a:prstGeom>
          <a:noFill/>
        </p:spPr>
        <p:txBody>
          <a:bodyPr wrap="square">
            <a:spAutoFit/>
          </a:bodyPr>
          <a:lstStyle/>
          <a:p>
            <a:r>
              <a:rPr lang="en-GB" sz="4000" b="1">
                <a:solidFill>
                  <a:schemeClr val="bg1"/>
                </a:solidFill>
                <a:latin typeface="Covik Sans" panose="04040406060303040305" pitchFamily="82" charset="0"/>
              </a:rPr>
              <a:t>Health and Safety </a:t>
            </a:r>
          </a:p>
        </p:txBody>
      </p:sp>
    </p:spTree>
    <p:extLst>
      <p:ext uri="{BB962C8B-B14F-4D97-AF65-F5344CB8AC3E}">
        <p14:creationId xmlns:p14="http://schemas.microsoft.com/office/powerpoint/2010/main" val="403852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0E1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4A904F-0062-B96D-9403-5A0B9CDB7202}"/>
              </a:ext>
            </a:extLst>
          </p:cNvPr>
          <p:cNvPicPr>
            <a:picLocks noChangeAspect="1"/>
          </p:cNvPicPr>
          <p:nvPr/>
        </p:nvPicPr>
        <p:blipFill>
          <a:blip r:embed="rId2"/>
          <a:srcRect/>
          <a:stretch/>
        </p:blipFill>
        <p:spPr>
          <a:xfrm>
            <a:off x="370115" y="6095672"/>
            <a:ext cx="1276678" cy="575781"/>
          </a:xfrm>
          <a:prstGeom prst="rect">
            <a:avLst/>
          </a:prstGeom>
        </p:spPr>
      </p:pic>
      <p:cxnSp>
        <p:nvCxnSpPr>
          <p:cNvPr id="6" name="Straight Connector 5">
            <a:extLst>
              <a:ext uri="{FF2B5EF4-FFF2-40B4-BE49-F238E27FC236}">
                <a16:creationId xmlns:a16="http://schemas.microsoft.com/office/drawing/2014/main" id="{BD20EF3A-0941-CD08-0BC9-2BA731EC771E}"/>
              </a:ext>
            </a:extLst>
          </p:cNvPr>
          <p:cNvCxnSpPr/>
          <p:nvPr/>
        </p:nvCxnSpPr>
        <p:spPr>
          <a:xfrm>
            <a:off x="508000" y="6023429"/>
            <a:ext cx="10994571" cy="0"/>
          </a:xfrm>
          <a:prstGeom prst="line">
            <a:avLst/>
          </a:prstGeom>
          <a:ln w="12700">
            <a:solidFill>
              <a:srgbClr val="F0E8E0"/>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609C4AC3-15D4-8F9F-9046-2D6F93CE8EFB}"/>
              </a:ext>
            </a:extLst>
          </p:cNvPr>
          <p:cNvSpPr txBox="1"/>
          <p:nvPr/>
        </p:nvSpPr>
        <p:spPr>
          <a:xfrm>
            <a:off x="6698255" y="6226121"/>
            <a:ext cx="2634955" cy="307776"/>
          </a:xfrm>
          <a:prstGeom prst="rect">
            <a:avLst/>
          </a:prstGeom>
          <a:noFill/>
        </p:spPr>
        <p:txBody>
          <a:bodyPr wrap="square" rtlCol="0">
            <a:spAutoFit/>
          </a:bodyPr>
          <a:lstStyle/>
          <a:p>
            <a:r>
              <a:rPr lang="en-US" sz="1400" err="1">
                <a:solidFill>
                  <a:srgbClr val="F0E8E0"/>
                </a:solidFill>
                <a:latin typeface="Work Sans" pitchFamily="2" charset="0"/>
              </a:rPr>
              <a:t>hallamstudentsunion.com</a:t>
            </a:r>
            <a:endParaRPr lang="en-US" sz="1400">
              <a:solidFill>
                <a:srgbClr val="F0E8E0"/>
              </a:solidFill>
              <a:latin typeface="Work Sans" pitchFamily="2" charset="0"/>
            </a:endParaRPr>
          </a:p>
        </p:txBody>
      </p:sp>
      <p:sp>
        <p:nvSpPr>
          <p:cNvPr id="8" name="TextBox 7">
            <a:extLst>
              <a:ext uri="{FF2B5EF4-FFF2-40B4-BE49-F238E27FC236}">
                <a16:creationId xmlns:a16="http://schemas.microsoft.com/office/drawing/2014/main" id="{5269897D-E121-15B8-AF28-8622351F8DC7}"/>
              </a:ext>
            </a:extLst>
          </p:cNvPr>
          <p:cNvSpPr txBox="1"/>
          <p:nvPr/>
        </p:nvSpPr>
        <p:spPr>
          <a:xfrm>
            <a:off x="9486920" y="6226120"/>
            <a:ext cx="2334965" cy="307777"/>
          </a:xfrm>
          <a:prstGeom prst="rect">
            <a:avLst/>
          </a:prstGeom>
          <a:noFill/>
        </p:spPr>
        <p:txBody>
          <a:bodyPr wrap="square" rtlCol="0">
            <a:spAutoFit/>
          </a:bodyPr>
          <a:lstStyle/>
          <a:p>
            <a:r>
              <a:rPr lang="en-US" sz="1400">
                <a:solidFill>
                  <a:srgbClr val="F0E8E0"/>
                </a:solidFill>
                <a:latin typeface="Work Sans" pitchFamily="2" charset="0"/>
              </a:rPr>
              <a:t>@hallamsu_societies</a:t>
            </a:r>
          </a:p>
        </p:txBody>
      </p:sp>
      <p:sp>
        <p:nvSpPr>
          <p:cNvPr id="10" name="TextBox 9">
            <a:extLst>
              <a:ext uri="{FF2B5EF4-FFF2-40B4-BE49-F238E27FC236}">
                <a16:creationId xmlns:a16="http://schemas.microsoft.com/office/drawing/2014/main" id="{2526B090-E128-B6EB-58CA-12D092B0ACED}"/>
              </a:ext>
            </a:extLst>
          </p:cNvPr>
          <p:cNvSpPr txBox="1"/>
          <p:nvPr/>
        </p:nvSpPr>
        <p:spPr>
          <a:xfrm>
            <a:off x="2134884" y="2012915"/>
            <a:ext cx="7922232" cy="707886"/>
          </a:xfrm>
          <a:prstGeom prst="rect">
            <a:avLst/>
          </a:prstGeom>
          <a:noFill/>
        </p:spPr>
        <p:txBody>
          <a:bodyPr wrap="square">
            <a:spAutoFit/>
          </a:bodyPr>
          <a:lstStyle/>
          <a:p>
            <a:pPr algn="ctr"/>
            <a:r>
              <a:rPr lang="en-GB" sz="4000" b="1">
                <a:solidFill>
                  <a:schemeClr val="bg1"/>
                </a:solidFill>
                <a:latin typeface="Work Sans" pitchFamily="2" charset="0"/>
              </a:rPr>
              <a:t>Meet the HSU Societies Team</a:t>
            </a:r>
          </a:p>
        </p:txBody>
      </p:sp>
    </p:spTree>
    <p:extLst>
      <p:ext uri="{BB962C8B-B14F-4D97-AF65-F5344CB8AC3E}">
        <p14:creationId xmlns:p14="http://schemas.microsoft.com/office/powerpoint/2010/main" val="976886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307777"/>
          </a:xfrm>
          <a:prstGeom prst="rect">
            <a:avLst/>
          </a:prstGeom>
          <a:noFill/>
        </p:spPr>
        <p:txBody>
          <a:bodyPr wrap="square" rtlCol="0">
            <a:spAutoFit/>
          </a:bodyPr>
          <a:lstStyle/>
          <a:p>
            <a:r>
              <a:rPr lang="en-US" sz="1400" err="1">
                <a:solidFill>
                  <a:srgbClr val="0D0D1D"/>
                </a:solidFill>
                <a:latin typeface="Covik Sans" pitchFamily="82" charset="77"/>
              </a:rPr>
              <a:t>hallamstudentsunion.com</a:t>
            </a:r>
            <a:endParaRPr lang="en-US" sz="1400">
              <a:solidFill>
                <a:srgbClr val="0D0D1D"/>
              </a:solidFill>
              <a:latin typeface="Covik Sans" pitchFamily="82" charset="77"/>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307777"/>
          </a:xfrm>
          <a:prstGeom prst="rect">
            <a:avLst/>
          </a:prstGeom>
          <a:noFill/>
        </p:spPr>
        <p:txBody>
          <a:bodyPr wrap="square" rtlCol="0">
            <a:spAutoFit/>
          </a:bodyPr>
          <a:lstStyle/>
          <a:p>
            <a:r>
              <a:rPr lang="en-US" sz="1400">
                <a:solidFill>
                  <a:srgbClr val="0D0D1D"/>
                </a:solidFill>
                <a:latin typeface="Covik Sans" pitchFamily="82" charset="77"/>
              </a:rPr>
              <a:t>@</a:t>
            </a:r>
            <a:r>
              <a:rPr lang="en-US" sz="1400" err="1">
                <a:solidFill>
                  <a:srgbClr val="0D0D1D"/>
                </a:solidFill>
                <a:latin typeface="Covik Sans" pitchFamily="82" charset="77"/>
              </a:rPr>
              <a:t>hallamsu</a:t>
            </a:r>
            <a:endParaRPr lang="en-US" sz="1400">
              <a:solidFill>
                <a:srgbClr val="0D0D1D"/>
              </a:solidFill>
              <a:latin typeface="Covik Sans" pitchFamily="82" charset="77"/>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057275" y="567495"/>
            <a:ext cx="6365082" cy="523220"/>
          </a:xfrm>
          <a:prstGeom prst="rect">
            <a:avLst/>
          </a:prstGeom>
          <a:noFill/>
        </p:spPr>
        <p:txBody>
          <a:bodyPr wrap="square" rtlCol="0">
            <a:spAutoFit/>
          </a:bodyPr>
          <a:lstStyle/>
          <a:p>
            <a:r>
              <a:rPr lang="en-GB" sz="2800" b="1" kern="100">
                <a:latin typeface="Covik Sans" panose="04040406060303040305" pitchFamily="82" charset="0"/>
                <a:cs typeface="Times New Roman" panose="02020603050405020304" pitchFamily="18" charset="0"/>
              </a:rPr>
              <a:t>Health and Safety</a:t>
            </a:r>
            <a:endParaRPr lang="en-GB"/>
          </a:p>
        </p:txBody>
      </p:sp>
      <p:sp>
        <p:nvSpPr>
          <p:cNvPr id="2" name="TextBox 1">
            <a:extLst>
              <a:ext uri="{FF2B5EF4-FFF2-40B4-BE49-F238E27FC236}">
                <a16:creationId xmlns:a16="http://schemas.microsoft.com/office/drawing/2014/main" id="{FD1D8F49-D5DE-A680-1B06-4BB945C77AAD}"/>
              </a:ext>
            </a:extLst>
          </p:cNvPr>
          <p:cNvSpPr txBox="1"/>
          <p:nvPr/>
        </p:nvSpPr>
        <p:spPr>
          <a:xfrm>
            <a:off x="1057275" y="1473323"/>
            <a:ext cx="8248650" cy="5632311"/>
          </a:xfrm>
          <a:prstGeom prst="rect">
            <a:avLst/>
          </a:prstGeom>
          <a:noFill/>
        </p:spPr>
        <p:txBody>
          <a:bodyPr wrap="square" rtlCol="0">
            <a:spAutoFit/>
          </a:bodyPr>
          <a:lstStyle/>
          <a:p>
            <a:endParaRPr lang="en-GB">
              <a:latin typeface="Covik Sans" panose="04040406060303040305" pitchFamily="82" charset="0"/>
            </a:endParaRPr>
          </a:p>
          <a:p>
            <a:r>
              <a:rPr lang="en-GB">
                <a:latin typeface="Covik Sans" panose="04040406060303040305" pitchFamily="82" charset="0"/>
              </a:rPr>
              <a:t>As a committee, you have shared responsibility to ensure that all society activity is carried out in a safe way for all of your members</a:t>
            </a:r>
          </a:p>
          <a:p>
            <a:endParaRPr lang="en-GB">
              <a:latin typeface="Covik Sans" panose="04040406060303040305" pitchFamily="82" charset="0"/>
            </a:endParaRPr>
          </a:p>
          <a:p>
            <a:r>
              <a:rPr lang="en-GB">
                <a:latin typeface="Covik Sans" panose="04040406060303040305" pitchFamily="82" charset="0"/>
              </a:rPr>
              <a:t>This means:</a:t>
            </a:r>
          </a:p>
          <a:p>
            <a:pPr marL="742950" lvl="1" indent="-285750">
              <a:buFontTx/>
              <a:buChar char="-"/>
            </a:pPr>
            <a:r>
              <a:rPr lang="en-GB">
                <a:latin typeface="Covik Sans" panose="04040406060303040305" pitchFamily="82" charset="0"/>
              </a:rPr>
              <a:t>Completing the compulsory annual RA</a:t>
            </a:r>
          </a:p>
          <a:p>
            <a:pPr marL="742950" lvl="1" indent="-285750">
              <a:buFontTx/>
              <a:buChar char="-"/>
            </a:pPr>
            <a:r>
              <a:rPr lang="en-GB">
                <a:latin typeface="Covik Sans" panose="04040406060303040305" pitchFamily="82" charset="0"/>
              </a:rPr>
              <a:t>Completing event and trip specific RAs</a:t>
            </a:r>
          </a:p>
          <a:p>
            <a:pPr marL="742950" lvl="1" indent="-285750">
              <a:buFontTx/>
              <a:buChar char="-"/>
            </a:pPr>
            <a:r>
              <a:rPr lang="en-GB">
                <a:latin typeface="Covik Sans" panose="04040406060303040305" pitchFamily="82" charset="0"/>
              </a:rPr>
              <a:t>Being safe and responsible in all society activity</a:t>
            </a:r>
          </a:p>
          <a:p>
            <a:pPr lvl="1"/>
            <a:endParaRPr lang="en-GB">
              <a:latin typeface="Covik Sans" panose="04040406060303040305" pitchFamily="82" charset="0"/>
            </a:endParaRPr>
          </a:p>
          <a:p>
            <a:endParaRPr lang="en-GB">
              <a:latin typeface="Covik Sans" panose="04040406060303040305" pitchFamily="82" charset="0"/>
            </a:endParaRPr>
          </a:p>
          <a:p>
            <a:r>
              <a:rPr lang="en-GB">
                <a:latin typeface="Covik Sans" panose="04040406060303040305" pitchFamily="82" charset="0"/>
              </a:rPr>
              <a:t>If you are classed as a High Risk society then you have the additional responsibility of:</a:t>
            </a:r>
          </a:p>
          <a:p>
            <a:pPr marL="742950" lvl="1" indent="-285750">
              <a:buFontTx/>
              <a:buChar char="-"/>
            </a:pPr>
            <a:r>
              <a:rPr lang="en-GB">
                <a:latin typeface="Covik Sans" panose="04040406060303040305" pitchFamily="82" charset="0"/>
              </a:rPr>
              <a:t>Having High Risk &amp; First Aid training</a:t>
            </a:r>
          </a:p>
          <a:p>
            <a:pPr marL="742950" lvl="1" indent="-285750">
              <a:buFontTx/>
              <a:buChar char="-"/>
            </a:pPr>
            <a:r>
              <a:rPr lang="en-GB">
                <a:latin typeface="Covik Sans" panose="04040406060303040305" pitchFamily="82" charset="0"/>
              </a:rPr>
              <a:t>Having a Health and Safety Officer </a:t>
            </a:r>
          </a:p>
          <a:p>
            <a:pPr marL="742950" lvl="1" indent="-285750">
              <a:buFontTx/>
              <a:buChar char="-"/>
            </a:pPr>
            <a:endParaRPr lang="en-GB">
              <a:latin typeface="Covik Sans" panose="04040406060303040305" pitchFamily="82" charset="0"/>
            </a:endParaRPr>
          </a:p>
          <a:p>
            <a:pPr lvl="1"/>
            <a:r>
              <a:rPr lang="en-GB" b="1">
                <a:latin typeface="Covik Sans" panose="04040406060303040305" pitchFamily="82" charset="0"/>
              </a:rPr>
              <a:t>High Risk Training TODAY 1:30-2:30pm in the Stage!</a:t>
            </a:r>
          </a:p>
          <a:p>
            <a:pPr marL="742950" lvl="1" indent="-285750">
              <a:buFontTx/>
              <a:buChar char="-"/>
            </a:pPr>
            <a:endParaRPr lang="en-GB">
              <a:latin typeface="Covik Sans" panose="04040406060303040305" pitchFamily="82" charset="0"/>
            </a:endParaRPr>
          </a:p>
          <a:p>
            <a:pPr marL="742950" lvl="1" indent="-285750">
              <a:buFontTx/>
              <a:buChar char="-"/>
            </a:pPr>
            <a:endParaRPr lang="en-GB">
              <a:latin typeface="Covik Sans" panose="04040406060303040305" pitchFamily="82" charset="0"/>
            </a:endParaRPr>
          </a:p>
          <a:p>
            <a:endParaRPr lang="en-GB">
              <a:latin typeface="Covik Sans" panose="04040406060303040305" pitchFamily="82" charset="0"/>
            </a:endParaRPr>
          </a:p>
          <a:p>
            <a:endParaRPr lang="en-GB">
              <a:latin typeface="Covik Sans" panose="04040406060303040305" pitchFamily="82" charset="0"/>
            </a:endParaRPr>
          </a:p>
          <a:p>
            <a:pPr marL="742950" lvl="1" indent="-285750">
              <a:buFontTx/>
              <a:buChar char="-"/>
            </a:pPr>
            <a:endParaRPr lang="en-GB">
              <a:latin typeface="Covik Sans" panose="04040406060303040305" pitchFamily="82" charset="0"/>
            </a:endParaRPr>
          </a:p>
        </p:txBody>
      </p:sp>
      <p:pic>
        <p:nvPicPr>
          <p:cNvPr id="9" name="Picture 8">
            <a:extLst>
              <a:ext uri="{FF2B5EF4-FFF2-40B4-BE49-F238E27FC236}">
                <a16:creationId xmlns:a16="http://schemas.microsoft.com/office/drawing/2014/main" id="{CDD78B2B-B102-BFAD-4C38-3C4E9102C10B}"/>
              </a:ext>
            </a:extLst>
          </p:cNvPr>
          <p:cNvPicPr>
            <a:picLocks noChangeAspect="1"/>
          </p:cNvPicPr>
          <p:nvPr/>
        </p:nvPicPr>
        <p:blipFill>
          <a:blip r:embed="rId4"/>
          <a:stretch>
            <a:fillRect/>
          </a:stretch>
        </p:blipFill>
        <p:spPr>
          <a:xfrm>
            <a:off x="9204563" y="466547"/>
            <a:ext cx="1949882" cy="2207101"/>
          </a:xfrm>
          <a:prstGeom prst="rect">
            <a:avLst/>
          </a:prstGeom>
        </p:spPr>
      </p:pic>
    </p:spTree>
    <p:extLst>
      <p:ext uri="{BB962C8B-B14F-4D97-AF65-F5344CB8AC3E}">
        <p14:creationId xmlns:p14="http://schemas.microsoft.com/office/powerpoint/2010/main" val="3204537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4"/>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307777"/>
          </a:xfrm>
          <a:prstGeom prst="rect">
            <a:avLst/>
          </a:prstGeom>
          <a:noFill/>
        </p:spPr>
        <p:txBody>
          <a:bodyPr wrap="square" rtlCol="0">
            <a:spAutoFit/>
          </a:bodyPr>
          <a:lstStyle/>
          <a:p>
            <a:r>
              <a:rPr lang="en-US" sz="1400" err="1">
                <a:solidFill>
                  <a:srgbClr val="0D0D1D"/>
                </a:solidFill>
                <a:latin typeface="Covik Sans" pitchFamily="82" charset="77"/>
              </a:rPr>
              <a:t>hallamstudentsunion.com</a:t>
            </a:r>
            <a:endParaRPr lang="en-US" sz="1400">
              <a:solidFill>
                <a:srgbClr val="0D0D1D"/>
              </a:solidFill>
              <a:latin typeface="Covik Sans" pitchFamily="82" charset="77"/>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307777"/>
          </a:xfrm>
          <a:prstGeom prst="rect">
            <a:avLst/>
          </a:prstGeom>
          <a:noFill/>
        </p:spPr>
        <p:txBody>
          <a:bodyPr wrap="square" rtlCol="0">
            <a:spAutoFit/>
          </a:bodyPr>
          <a:lstStyle/>
          <a:p>
            <a:r>
              <a:rPr lang="en-US" sz="1400">
                <a:solidFill>
                  <a:srgbClr val="0D0D1D"/>
                </a:solidFill>
                <a:latin typeface="Covik Sans" pitchFamily="82" charset="77"/>
              </a:rPr>
              <a:t>@</a:t>
            </a:r>
            <a:r>
              <a:rPr lang="en-US" sz="1400" err="1">
                <a:solidFill>
                  <a:srgbClr val="0D0D1D"/>
                </a:solidFill>
                <a:latin typeface="Covik Sans" pitchFamily="82" charset="77"/>
              </a:rPr>
              <a:t>hallamsu</a:t>
            </a:r>
            <a:endParaRPr lang="en-US" sz="1400">
              <a:solidFill>
                <a:srgbClr val="0D0D1D"/>
              </a:solidFill>
              <a:latin typeface="Covik Sans" pitchFamily="82" charset="77"/>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057275" y="567495"/>
            <a:ext cx="6365082" cy="523220"/>
          </a:xfrm>
          <a:prstGeom prst="rect">
            <a:avLst/>
          </a:prstGeom>
          <a:noFill/>
        </p:spPr>
        <p:txBody>
          <a:bodyPr wrap="square" lIns="91440" tIns="45720" rIns="91440" bIns="45720" rtlCol="0" anchor="t">
            <a:spAutoFit/>
          </a:bodyPr>
          <a:lstStyle/>
          <a:p>
            <a:r>
              <a:rPr lang="en-GB" sz="2800" b="1" kern="100">
                <a:latin typeface="Work Sans"/>
                <a:cs typeface="Times New Roman"/>
              </a:rPr>
              <a:t>Risk Assessments</a:t>
            </a:r>
            <a:endParaRPr lang="en-GB">
              <a:latin typeface="Work Sans"/>
              <a:cs typeface="Times New Roman"/>
            </a:endParaRPr>
          </a:p>
        </p:txBody>
      </p:sp>
      <p:sp>
        <p:nvSpPr>
          <p:cNvPr id="2" name="TextBox 1">
            <a:extLst>
              <a:ext uri="{FF2B5EF4-FFF2-40B4-BE49-F238E27FC236}">
                <a16:creationId xmlns:a16="http://schemas.microsoft.com/office/drawing/2014/main" id="{FD1D8F49-D5DE-A680-1B06-4BB945C77AAD}"/>
              </a:ext>
            </a:extLst>
          </p:cNvPr>
          <p:cNvSpPr txBox="1"/>
          <p:nvPr/>
        </p:nvSpPr>
        <p:spPr>
          <a:xfrm>
            <a:off x="1057275" y="1295523"/>
            <a:ext cx="8248650" cy="3970318"/>
          </a:xfrm>
          <a:prstGeom prst="rect">
            <a:avLst/>
          </a:prstGeom>
          <a:noFill/>
        </p:spPr>
        <p:txBody>
          <a:bodyPr wrap="square" lIns="91440" tIns="45720" rIns="91440" bIns="45720" rtlCol="0" anchor="t">
            <a:spAutoFit/>
          </a:bodyPr>
          <a:lstStyle/>
          <a:p>
            <a:endParaRPr lang="en-GB">
              <a:latin typeface="Work Sans"/>
            </a:endParaRPr>
          </a:p>
          <a:p>
            <a:pPr marL="285750" indent="-285750">
              <a:buFont typeface="Arial"/>
              <a:buChar char="•"/>
            </a:pPr>
            <a:r>
              <a:rPr lang="en-GB">
                <a:latin typeface="Work Sans"/>
              </a:rPr>
              <a:t>Hazards – The thing that could cause harm</a:t>
            </a:r>
          </a:p>
          <a:p>
            <a:pPr marL="285750" indent="-285750">
              <a:buFont typeface="Arial"/>
              <a:buChar char="•"/>
            </a:pPr>
            <a:endParaRPr lang="en-GB">
              <a:latin typeface="Work Sans"/>
            </a:endParaRPr>
          </a:p>
          <a:p>
            <a:pPr marL="285750" indent="-285750">
              <a:buFont typeface="Arial"/>
              <a:buChar char="•"/>
            </a:pPr>
            <a:r>
              <a:rPr lang="en-GB">
                <a:latin typeface="Work Sans"/>
              </a:rPr>
              <a:t>Who &amp; How – who is likely to get hurt and what injuries could happen</a:t>
            </a:r>
          </a:p>
          <a:p>
            <a:pPr marL="285750" indent="-285750">
              <a:buFont typeface="Arial"/>
              <a:buChar char="•"/>
            </a:pPr>
            <a:endParaRPr lang="en-GB">
              <a:latin typeface="Work Sans"/>
            </a:endParaRPr>
          </a:p>
          <a:p>
            <a:pPr marL="285750" indent="-285750">
              <a:buFont typeface="Arial"/>
              <a:buChar char="•"/>
            </a:pPr>
            <a:r>
              <a:rPr lang="en-GB">
                <a:latin typeface="Work Sans"/>
              </a:rPr>
              <a:t>Risk – Likelihood vs Severity – Is it high, medium or low risk?</a:t>
            </a:r>
          </a:p>
          <a:p>
            <a:pPr marL="285750" indent="-285750">
              <a:buFont typeface="Arial"/>
              <a:buChar char="•"/>
            </a:pPr>
            <a:endParaRPr lang="en-GB">
              <a:latin typeface="Work Sans"/>
            </a:endParaRPr>
          </a:p>
          <a:p>
            <a:pPr marL="285750" indent="-285750">
              <a:buFont typeface="Arial"/>
              <a:buChar char="•"/>
            </a:pPr>
            <a:r>
              <a:rPr lang="en-GB">
                <a:latin typeface="Work Sans"/>
              </a:rPr>
              <a:t>Control Measures – How could you prevent it?</a:t>
            </a:r>
          </a:p>
          <a:p>
            <a:pPr marL="285750" indent="-285750">
              <a:buFont typeface="Arial"/>
              <a:buChar char="•"/>
            </a:pPr>
            <a:endParaRPr lang="en-GB">
              <a:latin typeface="Work Sans"/>
            </a:endParaRPr>
          </a:p>
          <a:p>
            <a:pPr marL="285750" indent="-285750">
              <a:buFont typeface="Arial"/>
              <a:buChar char="•"/>
            </a:pPr>
            <a:r>
              <a:rPr lang="en-GB">
                <a:latin typeface="Work Sans"/>
              </a:rPr>
              <a:t>Who is responsible – Who needs to make sure the control measures are in place </a:t>
            </a:r>
          </a:p>
          <a:p>
            <a:endParaRPr lang="en-GB">
              <a:latin typeface="Work Sans"/>
            </a:endParaRPr>
          </a:p>
          <a:p>
            <a:pPr marL="742950" lvl="1" indent="-285750">
              <a:buFontTx/>
              <a:buChar char="-"/>
            </a:pPr>
            <a:endParaRPr lang="en-GB">
              <a:latin typeface="Work Sans"/>
            </a:endParaRPr>
          </a:p>
        </p:txBody>
      </p:sp>
      <p:pic>
        <p:nvPicPr>
          <p:cNvPr id="9" name="Picture 8">
            <a:extLst>
              <a:ext uri="{FF2B5EF4-FFF2-40B4-BE49-F238E27FC236}">
                <a16:creationId xmlns:a16="http://schemas.microsoft.com/office/drawing/2014/main" id="{CDD78B2B-B102-BFAD-4C38-3C4E9102C10B}"/>
              </a:ext>
            </a:extLst>
          </p:cNvPr>
          <p:cNvPicPr>
            <a:picLocks noChangeAspect="1"/>
          </p:cNvPicPr>
          <p:nvPr/>
        </p:nvPicPr>
        <p:blipFill>
          <a:blip r:embed="rId5"/>
          <a:stretch>
            <a:fillRect/>
          </a:stretch>
        </p:blipFill>
        <p:spPr>
          <a:xfrm>
            <a:off x="9204563" y="466547"/>
            <a:ext cx="1949882" cy="2207101"/>
          </a:xfrm>
          <a:prstGeom prst="rect">
            <a:avLst/>
          </a:prstGeom>
        </p:spPr>
      </p:pic>
      <p:sp>
        <p:nvSpPr>
          <p:cNvPr id="8" name="TextBox 7">
            <a:extLst>
              <a:ext uri="{FF2B5EF4-FFF2-40B4-BE49-F238E27FC236}">
                <a16:creationId xmlns:a16="http://schemas.microsoft.com/office/drawing/2014/main" id="{8B20FD81-462C-DCAD-EFFC-22EFCD97CC00}"/>
              </a:ext>
            </a:extLst>
          </p:cNvPr>
          <p:cNvSpPr txBox="1"/>
          <p:nvPr/>
        </p:nvSpPr>
        <p:spPr>
          <a:xfrm>
            <a:off x="1059502" y="5082627"/>
            <a:ext cx="82169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ovik Sans"/>
                <a:ea typeface="Calibri"/>
                <a:cs typeface="Calibri"/>
              </a:rPr>
              <a:t>Don’t Forget to fill in all the information at the top!</a:t>
            </a:r>
            <a:endParaRPr lang="en-US">
              <a:latin typeface="Covik Sans"/>
              <a:ea typeface="Calibri"/>
              <a:cs typeface="Calibri"/>
            </a:endParaRPr>
          </a:p>
        </p:txBody>
      </p:sp>
    </p:spTree>
    <p:extLst>
      <p:ext uri="{BB962C8B-B14F-4D97-AF65-F5344CB8AC3E}">
        <p14:creationId xmlns:p14="http://schemas.microsoft.com/office/powerpoint/2010/main" val="2824642447"/>
      </p:ext>
    </p:extLst>
  </p:cSld>
  <p:clrMapOvr>
    <a:masterClrMapping/>
  </p:clrMapOvr>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F6034C-5D82-5E26-1CA1-8F48F2B20DC7}"/>
              </a:ext>
            </a:extLst>
          </p:cNvPr>
          <p:cNvSpPr/>
          <p:nvPr/>
        </p:nvSpPr>
        <p:spPr>
          <a:xfrm>
            <a:off x="0" y="0"/>
            <a:ext cx="12192000" cy="6858000"/>
          </a:xfrm>
          <a:prstGeom prst="rect">
            <a:avLst/>
          </a:prstGeom>
          <a:solidFill>
            <a:srgbClr val="0E0E1E"/>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pic>
        <p:nvPicPr>
          <p:cNvPr id="5" name="Picture 4">
            <a:extLst>
              <a:ext uri="{FF2B5EF4-FFF2-40B4-BE49-F238E27FC236}">
                <a16:creationId xmlns:a16="http://schemas.microsoft.com/office/drawing/2014/main" id="{E64A904F-0062-B96D-9403-5A0B9CDB7202}"/>
              </a:ext>
            </a:extLst>
          </p:cNvPr>
          <p:cNvPicPr>
            <a:picLocks noChangeAspect="1"/>
          </p:cNvPicPr>
          <p:nvPr/>
        </p:nvPicPr>
        <p:blipFill>
          <a:blip r:embed="rId2"/>
          <a:srcRect/>
          <a:stretch/>
        </p:blipFill>
        <p:spPr>
          <a:xfrm>
            <a:off x="370115" y="6095672"/>
            <a:ext cx="1276678" cy="575781"/>
          </a:xfrm>
          <a:prstGeom prst="rect">
            <a:avLst/>
          </a:prstGeom>
        </p:spPr>
      </p:pic>
      <p:cxnSp>
        <p:nvCxnSpPr>
          <p:cNvPr id="6" name="Straight Connector 5">
            <a:extLst>
              <a:ext uri="{FF2B5EF4-FFF2-40B4-BE49-F238E27FC236}">
                <a16:creationId xmlns:a16="http://schemas.microsoft.com/office/drawing/2014/main" id="{BD20EF3A-0941-CD08-0BC9-2BA731EC771E}"/>
              </a:ext>
            </a:extLst>
          </p:cNvPr>
          <p:cNvCxnSpPr/>
          <p:nvPr/>
        </p:nvCxnSpPr>
        <p:spPr>
          <a:xfrm>
            <a:off x="508000" y="6023429"/>
            <a:ext cx="10994571" cy="0"/>
          </a:xfrm>
          <a:prstGeom prst="line">
            <a:avLst/>
          </a:prstGeom>
          <a:ln w="12700">
            <a:solidFill>
              <a:srgbClr val="F0E8E0"/>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609C4AC3-15D4-8F9F-9046-2D6F93CE8EFB}"/>
              </a:ext>
            </a:extLst>
          </p:cNvPr>
          <p:cNvSpPr txBox="1"/>
          <p:nvPr/>
        </p:nvSpPr>
        <p:spPr>
          <a:xfrm>
            <a:off x="7873999" y="6226119"/>
            <a:ext cx="2329543" cy="307777"/>
          </a:xfrm>
          <a:prstGeom prst="rect">
            <a:avLst/>
          </a:prstGeom>
          <a:noFill/>
        </p:spPr>
        <p:txBody>
          <a:bodyPr wrap="square" rtlCol="0">
            <a:spAutoFit/>
          </a:bodyPr>
          <a:lstStyle/>
          <a:p>
            <a:r>
              <a:rPr lang="en-US" sz="1400" err="1">
                <a:solidFill>
                  <a:srgbClr val="F0E8E0"/>
                </a:solidFill>
                <a:latin typeface="Covik Sans" pitchFamily="82" charset="77"/>
              </a:rPr>
              <a:t>hallamstudentsunion.com</a:t>
            </a:r>
            <a:endParaRPr lang="en-US" sz="1400">
              <a:solidFill>
                <a:srgbClr val="F0E8E0"/>
              </a:solidFill>
              <a:latin typeface="Covik Sans" pitchFamily="82" charset="77"/>
            </a:endParaRPr>
          </a:p>
        </p:txBody>
      </p:sp>
      <p:sp>
        <p:nvSpPr>
          <p:cNvPr id="8" name="TextBox 7">
            <a:extLst>
              <a:ext uri="{FF2B5EF4-FFF2-40B4-BE49-F238E27FC236}">
                <a16:creationId xmlns:a16="http://schemas.microsoft.com/office/drawing/2014/main" id="{5269897D-E121-15B8-AF28-8622351F8DC7}"/>
              </a:ext>
            </a:extLst>
          </p:cNvPr>
          <p:cNvSpPr txBox="1"/>
          <p:nvPr/>
        </p:nvSpPr>
        <p:spPr>
          <a:xfrm>
            <a:off x="10530115" y="6226119"/>
            <a:ext cx="1103086" cy="307777"/>
          </a:xfrm>
          <a:prstGeom prst="rect">
            <a:avLst/>
          </a:prstGeom>
          <a:noFill/>
        </p:spPr>
        <p:txBody>
          <a:bodyPr wrap="square" rtlCol="0">
            <a:spAutoFit/>
          </a:bodyPr>
          <a:lstStyle/>
          <a:p>
            <a:r>
              <a:rPr lang="en-US" sz="1400">
                <a:solidFill>
                  <a:srgbClr val="F0E8E0"/>
                </a:solidFill>
                <a:latin typeface="Covik Sans" pitchFamily="82" charset="77"/>
              </a:rPr>
              <a:t>@</a:t>
            </a:r>
            <a:r>
              <a:rPr lang="en-US" sz="1400" err="1">
                <a:solidFill>
                  <a:srgbClr val="F0E8E0"/>
                </a:solidFill>
                <a:latin typeface="Covik Sans" pitchFamily="82" charset="77"/>
              </a:rPr>
              <a:t>hallamsu</a:t>
            </a:r>
            <a:endParaRPr lang="en-US" sz="1400">
              <a:solidFill>
                <a:srgbClr val="F0E8E0"/>
              </a:solidFill>
              <a:latin typeface="Covik Sans" pitchFamily="82" charset="77"/>
            </a:endParaRPr>
          </a:p>
        </p:txBody>
      </p:sp>
      <p:sp>
        <p:nvSpPr>
          <p:cNvPr id="10" name="TextBox 9">
            <a:extLst>
              <a:ext uri="{FF2B5EF4-FFF2-40B4-BE49-F238E27FC236}">
                <a16:creationId xmlns:a16="http://schemas.microsoft.com/office/drawing/2014/main" id="{2526B090-E128-B6EB-58CA-12D092B0ACED}"/>
              </a:ext>
            </a:extLst>
          </p:cNvPr>
          <p:cNvSpPr txBox="1"/>
          <p:nvPr/>
        </p:nvSpPr>
        <p:spPr>
          <a:xfrm>
            <a:off x="3302890" y="1949886"/>
            <a:ext cx="6916966" cy="707886"/>
          </a:xfrm>
          <a:prstGeom prst="rect">
            <a:avLst/>
          </a:prstGeom>
          <a:noFill/>
        </p:spPr>
        <p:txBody>
          <a:bodyPr wrap="square" lIns="91440" tIns="45720" rIns="91440" bIns="45720" anchor="t">
            <a:spAutoFit/>
          </a:bodyPr>
          <a:lstStyle/>
          <a:p>
            <a:r>
              <a:rPr lang="en-GB" sz="4000" b="1">
                <a:solidFill>
                  <a:schemeClr val="bg1"/>
                </a:solidFill>
                <a:latin typeface="Work Sans"/>
              </a:rPr>
              <a:t>Inclusion and Accessibility</a:t>
            </a:r>
          </a:p>
        </p:txBody>
      </p:sp>
    </p:spTree>
    <p:extLst>
      <p:ext uri="{BB962C8B-B14F-4D97-AF65-F5344CB8AC3E}">
        <p14:creationId xmlns:p14="http://schemas.microsoft.com/office/powerpoint/2010/main" val="1055947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4"/>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307777"/>
          </a:xfrm>
          <a:prstGeom prst="rect">
            <a:avLst/>
          </a:prstGeom>
          <a:noFill/>
        </p:spPr>
        <p:txBody>
          <a:bodyPr wrap="square" rtlCol="0">
            <a:spAutoFit/>
          </a:bodyPr>
          <a:lstStyle/>
          <a:p>
            <a:r>
              <a:rPr lang="en-US" sz="1400" err="1">
                <a:solidFill>
                  <a:srgbClr val="0D0D1D"/>
                </a:solidFill>
                <a:latin typeface="Covik Sans" pitchFamily="82" charset="77"/>
              </a:rPr>
              <a:t>hallamstudentsunion.com</a:t>
            </a:r>
            <a:endParaRPr lang="en-US" sz="1400">
              <a:solidFill>
                <a:srgbClr val="0D0D1D"/>
              </a:solidFill>
              <a:latin typeface="Covik Sans" pitchFamily="82" charset="77"/>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307777"/>
          </a:xfrm>
          <a:prstGeom prst="rect">
            <a:avLst/>
          </a:prstGeom>
          <a:noFill/>
        </p:spPr>
        <p:txBody>
          <a:bodyPr wrap="square" rtlCol="0">
            <a:spAutoFit/>
          </a:bodyPr>
          <a:lstStyle/>
          <a:p>
            <a:r>
              <a:rPr lang="en-US" sz="1400">
                <a:solidFill>
                  <a:srgbClr val="0D0D1D"/>
                </a:solidFill>
                <a:latin typeface="Covik Sans" pitchFamily="82" charset="77"/>
              </a:rPr>
              <a:t>@</a:t>
            </a:r>
            <a:r>
              <a:rPr lang="en-US" sz="1400" err="1">
                <a:solidFill>
                  <a:srgbClr val="0D0D1D"/>
                </a:solidFill>
                <a:latin typeface="Covik Sans" pitchFamily="82" charset="77"/>
              </a:rPr>
              <a:t>hallamsu</a:t>
            </a:r>
            <a:endParaRPr lang="en-US" sz="1400">
              <a:solidFill>
                <a:srgbClr val="0D0D1D"/>
              </a:solidFill>
              <a:latin typeface="Covik Sans" pitchFamily="82" charset="77"/>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057275" y="567495"/>
            <a:ext cx="6365082" cy="523220"/>
          </a:xfrm>
          <a:prstGeom prst="rect">
            <a:avLst/>
          </a:prstGeom>
          <a:noFill/>
        </p:spPr>
        <p:txBody>
          <a:bodyPr wrap="square" lIns="91440" tIns="45720" rIns="91440" bIns="45720" rtlCol="0" anchor="t">
            <a:spAutoFit/>
          </a:bodyPr>
          <a:lstStyle/>
          <a:p>
            <a:r>
              <a:rPr lang="en-GB" sz="2800" b="1" kern="100">
                <a:latin typeface="Work Sans"/>
                <a:cs typeface="Times New Roman"/>
              </a:rPr>
              <a:t>Equality, Inclusion and Diversity</a:t>
            </a:r>
            <a:endParaRPr lang="en-GB">
              <a:latin typeface="Work Sans"/>
              <a:cs typeface="Times New Roman"/>
            </a:endParaRPr>
          </a:p>
        </p:txBody>
      </p:sp>
      <p:pic>
        <p:nvPicPr>
          <p:cNvPr id="9" name="Picture 8">
            <a:extLst>
              <a:ext uri="{FF2B5EF4-FFF2-40B4-BE49-F238E27FC236}">
                <a16:creationId xmlns:a16="http://schemas.microsoft.com/office/drawing/2014/main" id="{33FD500B-8B51-BE05-DA16-4C83890304C7}"/>
              </a:ext>
            </a:extLst>
          </p:cNvPr>
          <p:cNvPicPr>
            <a:picLocks noChangeAspect="1"/>
          </p:cNvPicPr>
          <p:nvPr/>
        </p:nvPicPr>
        <p:blipFill>
          <a:blip r:embed="rId5"/>
          <a:stretch>
            <a:fillRect/>
          </a:stretch>
        </p:blipFill>
        <p:spPr>
          <a:xfrm>
            <a:off x="9014732" y="526708"/>
            <a:ext cx="1763215" cy="2295932"/>
          </a:xfrm>
          <a:prstGeom prst="rect">
            <a:avLst/>
          </a:prstGeom>
        </p:spPr>
      </p:pic>
      <p:sp>
        <p:nvSpPr>
          <p:cNvPr id="2" name="TextBox 1">
            <a:extLst>
              <a:ext uri="{FF2B5EF4-FFF2-40B4-BE49-F238E27FC236}">
                <a16:creationId xmlns:a16="http://schemas.microsoft.com/office/drawing/2014/main" id="{FD1D8F49-D5DE-A680-1B06-4BB945C77AAD}"/>
              </a:ext>
            </a:extLst>
          </p:cNvPr>
          <p:cNvSpPr txBox="1"/>
          <p:nvPr/>
        </p:nvSpPr>
        <p:spPr>
          <a:xfrm>
            <a:off x="1162050" y="1723654"/>
            <a:ext cx="6858230" cy="2862322"/>
          </a:xfrm>
          <a:prstGeom prst="rect">
            <a:avLst/>
          </a:prstGeom>
          <a:noFill/>
        </p:spPr>
        <p:txBody>
          <a:bodyPr wrap="square" lIns="91440" tIns="45720" rIns="91440" bIns="45720" rtlCol="0" anchor="t">
            <a:spAutoFit/>
          </a:bodyPr>
          <a:lstStyle/>
          <a:p>
            <a:r>
              <a:rPr lang="en-GB">
                <a:latin typeface="Work Sans"/>
              </a:rPr>
              <a:t>All committee members have a responsibility to conduct society activity in an </a:t>
            </a:r>
            <a:r>
              <a:rPr lang="en-GB" b="1">
                <a:latin typeface="Work Sans"/>
              </a:rPr>
              <a:t>equal and inclusive manner</a:t>
            </a:r>
            <a:r>
              <a:rPr lang="en-GB">
                <a:latin typeface="Work Sans"/>
              </a:rPr>
              <a:t>, catering to the diverse needs of your society members. </a:t>
            </a:r>
          </a:p>
          <a:p>
            <a:endParaRPr lang="en-GB">
              <a:latin typeface="Work Sans"/>
            </a:endParaRPr>
          </a:p>
          <a:p>
            <a:r>
              <a:rPr lang="en-GB">
                <a:latin typeface="Work Sans"/>
              </a:rPr>
              <a:t>All society members (inc. committee members) must adhere to the Equality Act 2010, which sets out protected characteristics that cannot be discriminated against. For example: race, age and sexual orientation </a:t>
            </a:r>
          </a:p>
          <a:p>
            <a:endParaRPr lang="en-GB">
              <a:latin typeface="Work Sans"/>
            </a:endParaRPr>
          </a:p>
          <a:p>
            <a:endParaRPr lang="en-GB">
              <a:latin typeface="Work Sans"/>
            </a:endParaRPr>
          </a:p>
        </p:txBody>
      </p:sp>
      <p:sp>
        <p:nvSpPr>
          <p:cNvPr id="8" name="TextBox 7">
            <a:extLst>
              <a:ext uri="{FF2B5EF4-FFF2-40B4-BE49-F238E27FC236}">
                <a16:creationId xmlns:a16="http://schemas.microsoft.com/office/drawing/2014/main" id="{883C4579-5593-3364-3162-5629B0917E12}"/>
              </a:ext>
            </a:extLst>
          </p:cNvPr>
          <p:cNvSpPr txBox="1"/>
          <p:nvPr/>
        </p:nvSpPr>
        <p:spPr>
          <a:xfrm>
            <a:off x="1162050" y="4381219"/>
            <a:ext cx="3762490" cy="1200329"/>
          </a:xfrm>
          <a:prstGeom prst="rect">
            <a:avLst/>
          </a:prstGeom>
          <a:noFill/>
        </p:spPr>
        <p:txBody>
          <a:bodyPr wrap="square" lIns="91440" tIns="45720" rIns="91440" bIns="45720" rtlCol="0" anchor="t">
            <a:spAutoFit/>
          </a:bodyPr>
          <a:lstStyle/>
          <a:p>
            <a:r>
              <a:rPr lang="en-GB">
                <a:latin typeface="Work Sans"/>
              </a:rPr>
              <a:t>Equality and Diversity Officer role: Signposting to resources and escalate concerns to the Societies Team. </a:t>
            </a:r>
            <a:endParaRPr lang="en-US">
              <a:latin typeface="Work Sans"/>
            </a:endParaRPr>
          </a:p>
        </p:txBody>
      </p:sp>
      <p:sp>
        <p:nvSpPr>
          <p:cNvPr id="11" name="TextBox 10">
            <a:extLst>
              <a:ext uri="{FF2B5EF4-FFF2-40B4-BE49-F238E27FC236}">
                <a16:creationId xmlns:a16="http://schemas.microsoft.com/office/drawing/2014/main" id="{0091F49E-E872-B62B-30DA-255D2D1F17D9}"/>
              </a:ext>
            </a:extLst>
          </p:cNvPr>
          <p:cNvSpPr txBox="1"/>
          <p:nvPr/>
        </p:nvSpPr>
        <p:spPr>
          <a:xfrm>
            <a:off x="6444544" y="4341751"/>
            <a:ext cx="3958313" cy="1754326"/>
          </a:xfrm>
          <a:prstGeom prst="rect">
            <a:avLst/>
          </a:prstGeom>
          <a:noFill/>
        </p:spPr>
        <p:txBody>
          <a:bodyPr wrap="square" lIns="91440" tIns="45720" rIns="91440" bIns="45720" anchor="t">
            <a:spAutoFit/>
          </a:bodyPr>
          <a:lstStyle/>
          <a:p>
            <a:r>
              <a:rPr lang="en-GB">
                <a:latin typeface="Work Sans"/>
              </a:rPr>
              <a:t>EDI Training for Committee Members:</a:t>
            </a:r>
            <a:endParaRPr lang="en-US">
              <a:latin typeface="Work Sans"/>
            </a:endParaRPr>
          </a:p>
          <a:p>
            <a:r>
              <a:rPr lang="en-GB">
                <a:latin typeface="Work Sans"/>
              </a:rPr>
              <a:t>November 5th and 7th 2024</a:t>
            </a:r>
          </a:p>
          <a:p>
            <a:r>
              <a:rPr lang="en-GB">
                <a:latin typeface="Work Sans"/>
              </a:rPr>
              <a:t>In-person session and an online session</a:t>
            </a:r>
          </a:p>
          <a:p>
            <a:r>
              <a:rPr lang="en-GB">
                <a:latin typeface="Work Sans"/>
              </a:rPr>
              <a:t>5-7pm </a:t>
            </a:r>
          </a:p>
        </p:txBody>
      </p:sp>
    </p:spTree>
    <p:extLst>
      <p:ext uri="{BB962C8B-B14F-4D97-AF65-F5344CB8AC3E}">
        <p14:creationId xmlns:p14="http://schemas.microsoft.com/office/powerpoint/2010/main" val="1785918344"/>
      </p:ext>
    </p:extLst>
  </p:cSld>
  <p:clrMapOvr>
    <a:masterClrMapping/>
  </p:clrMapOvr>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2"/>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307777"/>
          </a:xfrm>
          <a:prstGeom prst="rect">
            <a:avLst/>
          </a:prstGeom>
          <a:noFill/>
        </p:spPr>
        <p:txBody>
          <a:bodyPr wrap="square" rtlCol="0">
            <a:spAutoFit/>
          </a:bodyPr>
          <a:lstStyle/>
          <a:p>
            <a:r>
              <a:rPr lang="en-US" sz="1400" err="1">
                <a:solidFill>
                  <a:srgbClr val="0D0D1D"/>
                </a:solidFill>
                <a:latin typeface="Covik Sans" pitchFamily="82" charset="77"/>
              </a:rPr>
              <a:t>hallamstudentsunion.com</a:t>
            </a:r>
            <a:endParaRPr lang="en-US" sz="1400">
              <a:solidFill>
                <a:srgbClr val="0D0D1D"/>
              </a:solidFill>
              <a:latin typeface="Covik Sans" pitchFamily="82" charset="77"/>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307777"/>
          </a:xfrm>
          <a:prstGeom prst="rect">
            <a:avLst/>
          </a:prstGeom>
          <a:noFill/>
        </p:spPr>
        <p:txBody>
          <a:bodyPr wrap="square" rtlCol="0">
            <a:spAutoFit/>
          </a:bodyPr>
          <a:lstStyle/>
          <a:p>
            <a:r>
              <a:rPr lang="en-US" sz="1400">
                <a:solidFill>
                  <a:srgbClr val="0D0D1D"/>
                </a:solidFill>
                <a:latin typeface="Covik Sans" pitchFamily="82" charset="77"/>
              </a:rPr>
              <a:t>@</a:t>
            </a:r>
            <a:r>
              <a:rPr lang="en-US" sz="1400" err="1">
                <a:solidFill>
                  <a:srgbClr val="0D0D1D"/>
                </a:solidFill>
                <a:latin typeface="Covik Sans" pitchFamily="82" charset="77"/>
              </a:rPr>
              <a:t>hallamsu</a:t>
            </a:r>
            <a:endParaRPr lang="en-US" sz="1400">
              <a:solidFill>
                <a:srgbClr val="0D0D1D"/>
              </a:solidFill>
              <a:latin typeface="Covik Sans" pitchFamily="82" charset="77"/>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057275" y="567495"/>
            <a:ext cx="6365082" cy="523220"/>
          </a:xfrm>
          <a:prstGeom prst="rect">
            <a:avLst/>
          </a:prstGeom>
          <a:noFill/>
        </p:spPr>
        <p:txBody>
          <a:bodyPr wrap="square" lIns="91440" tIns="45720" rIns="91440" bIns="45720" rtlCol="0" anchor="t">
            <a:spAutoFit/>
          </a:bodyPr>
          <a:lstStyle/>
          <a:p>
            <a:r>
              <a:rPr lang="en-GB" sz="2800" b="1" kern="100">
                <a:latin typeface="Work Sans"/>
                <a:cs typeface="Times New Roman"/>
              </a:rPr>
              <a:t>Accessible Events </a:t>
            </a:r>
            <a:endParaRPr lang="en-GB">
              <a:latin typeface="Work Sans"/>
              <a:cs typeface="Times New Roman"/>
            </a:endParaRPr>
          </a:p>
        </p:txBody>
      </p:sp>
      <p:pic>
        <p:nvPicPr>
          <p:cNvPr id="9" name="Picture 8">
            <a:extLst>
              <a:ext uri="{FF2B5EF4-FFF2-40B4-BE49-F238E27FC236}">
                <a16:creationId xmlns:a16="http://schemas.microsoft.com/office/drawing/2014/main" id="{33FD500B-8B51-BE05-DA16-4C83890304C7}"/>
              </a:ext>
            </a:extLst>
          </p:cNvPr>
          <p:cNvPicPr>
            <a:picLocks noChangeAspect="1"/>
          </p:cNvPicPr>
          <p:nvPr/>
        </p:nvPicPr>
        <p:blipFill>
          <a:blip r:embed="rId3"/>
          <a:stretch>
            <a:fillRect/>
          </a:stretch>
        </p:blipFill>
        <p:spPr>
          <a:xfrm>
            <a:off x="9510757" y="482640"/>
            <a:ext cx="1763215" cy="2295932"/>
          </a:xfrm>
          <a:prstGeom prst="rect">
            <a:avLst/>
          </a:prstGeom>
        </p:spPr>
      </p:pic>
      <p:sp>
        <p:nvSpPr>
          <p:cNvPr id="8" name="TextBox 7">
            <a:extLst>
              <a:ext uri="{FF2B5EF4-FFF2-40B4-BE49-F238E27FC236}">
                <a16:creationId xmlns:a16="http://schemas.microsoft.com/office/drawing/2014/main" id="{2842C78C-52B0-9241-56C7-878726BD18C1}"/>
              </a:ext>
            </a:extLst>
          </p:cNvPr>
          <p:cNvSpPr txBox="1"/>
          <p:nvPr/>
        </p:nvSpPr>
        <p:spPr>
          <a:xfrm>
            <a:off x="1057275" y="1529978"/>
            <a:ext cx="8450282" cy="3693319"/>
          </a:xfrm>
          <a:prstGeom prst="rect">
            <a:avLst/>
          </a:prstGeom>
          <a:noFill/>
        </p:spPr>
        <p:txBody>
          <a:bodyPr wrap="square" lIns="91440" tIns="45720" rIns="91440" bIns="45720" anchor="t">
            <a:spAutoFit/>
          </a:bodyPr>
          <a:lstStyle/>
          <a:p>
            <a:r>
              <a:rPr lang="en-GB">
                <a:latin typeface="Work Sans"/>
              </a:rPr>
              <a:t>Things to consider when planning events:</a:t>
            </a:r>
          </a:p>
          <a:p>
            <a:endParaRPr lang="en-GB">
              <a:latin typeface="Work Sans"/>
            </a:endParaRPr>
          </a:p>
          <a:p>
            <a:pPr marL="285750" indent="-285750">
              <a:buFont typeface="Arial" panose="020B0604020202020204" pitchFamily="34" charset="0"/>
              <a:buChar char="•"/>
            </a:pPr>
            <a:r>
              <a:rPr lang="en-GB">
                <a:latin typeface="Work Sans"/>
              </a:rPr>
              <a:t>Consider the physical accessibility of the event, from parking to automatic doors to lift access. </a:t>
            </a:r>
          </a:p>
          <a:p>
            <a:pPr marL="285750" indent="-285750">
              <a:buFont typeface="Arial" panose="020B0604020202020204" pitchFamily="34" charset="0"/>
              <a:buChar char="•"/>
            </a:pPr>
            <a:r>
              <a:rPr lang="en-GB">
                <a:latin typeface="Work Sans"/>
              </a:rPr>
              <a:t>Consider the financial implications of your event, are your tickets reasonably priced?</a:t>
            </a:r>
          </a:p>
          <a:p>
            <a:pPr marL="285750" indent="-285750">
              <a:buFont typeface="Arial" panose="020B0604020202020204" pitchFamily="34" charset="0"/>
              <a:buChar char="•"/>
            </a:pPr>
            <a:r>
              <a:rPr lang="en-GB">
                <a:latin typeface="Work Sans"/>
              </a:rPr>
              <a:t>Consider the level of experience your activity/event requires participants to have.</a:t>
            </a:r>
          </a:p>
          <a:p>
            <a:pPr marL="285750" indent="-285750">
              <a:buFont typeface="Arial" panose="020B0604020202020204" pitchFamily="34" charset="0"/>
              <a:buChar char="•"/>
            </a:pPr>
            <a:r>
              <a:rPr lang="en-GB">
                <a:latin typeface="Work Sans"/>
              </a:rPr>
              <a:t>Do you have enough equipment for your event to be safe?</a:t>
            </a:r>
          </a:p>
          <a:p>
            <a:pPr marL="285750" indent="-285750">
              <a:buFont typeface="Arial" panose="020B0604020202020204" pitchFamily="34" charset="0"/>
              <a:buChar char="•"/>
            </a:pPr>
            <a:r>
              <a:rPr lang="en-GB">
                <a:latin typeface="Work Sans"/>
              </a:rPr>
              <a:t>Is the timing of your event considerate of other commitments participants may have, such as childcare?</a:t>
            </a:r>
          </a:p>
          <a:p>
            <a:pPr marL="285750" indent="-285750">
              <a:buFont typeface="Arial" panose="020B0604020202020204" pitchFamily="34" charset="0"/>
              <a:buChar char="•"/>
            </a:pPr>
            <a:r>
              <a:rPr lang="en-GB">
                <a:latin typeface="Work Sans"/>
              </a:rPr>
              <a:t>Have you shared all the details on the event? Would attendees know what to expect?</a:t>
            </a:r>
          </a:p>
        </p:txBody>
      </p:sp>
      <p:sp>
        <p:nvSpPr>
          <p:cNvPr id="10" name="TextBox 9">
            <a:extLst>
              <a:ext uri="{FF2B5EF4-FFF2-40B4-BE49-F238E27FC236}">
                <a16:creationId xmlns:a16="http://schemas.microsoft.com/office/drawing/2014/main" id="{E8B45F47-A8B7-158D-F757-527985FD93E0}"/>
              </a:ext>
            </a:extLst>
          </p:cNvPr>
          <p:cNvSpPr txBox="1"/>
          <p:nvPr/>
        </p:nvSpPr>
        <p:spPr>
          <a:xfrm>
            <a:off x="1178461" y="5425984"/>
            <a:ext cx="9521935" cy="707886"/>
          </a:xfrm>
          <a:prstGeom prst="rect">
            <a:avLst/>
          </a:prstGeom>
          <a:noFill/>
        </p:spPr>
        <p:txBody>
          <a:bodyPr wrap="square" lIns="91440" tIns="45720" rIns="91440" bIns="45720" rtlCol="0" anchor="t">
            <a:spAutoFit/>
          </a:bodyPr>
          <a:lstStyle/>
          <a:p>
            <a:r>
              <a:rPr lang="en-GB" sz="2000" b="1" kern="100">
                <a:latin typeface="Work Sans"/>
                <a:cs typeface="Times New Roman"/>
              </a:rPr>
              <a:t>Use our Inclusion Guide and Inclusive Events tool on the Committee Portal!</a:t>
            </a:r>
            <a:endParaRPr lang="en-GB" sz="1400">
              <a:latin typeface="Work Sans"/>
              <a:cs typeface="Times New Roman"/>
            </a:endParaRPr>
          </a:p>
        </p:txBody>
      </p:sp>
    </p:spTree>
    <p:extLst>
      <p:ext uri="{BB962C8B-B14F-4D97-AF65-F5344CB8AC3E}">
        <p14:creationId xmlns:p14="http://schemas.microsoft.com/office/powerpoint/2010/main" val="3432778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F6034C-5D82-5E26-1CA1-8F48F2B20DC7}"/>
              </a:ext>
            </a:extLst>
          </p:cNvPr>
          <p:cNvSpPr/>
          <p:nvPr/>
        </p:nvSpPr>
        <p:spPr>
          <a:xfrm>
            <a:off x="0" y="0"/>
            <a:ext cx="12192000" cy="6858000"/>
          </a:xfrm>
          <a:prstGeom prst="rect">
            <a:avLst/>
          </a:prstGeom>
          <a:solidFill>
            <a:srgbClr val="0E0E1E"/>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pic>
        <p:nvPicPr>
          <p:cNvPr id="5" name="Picture 4">
            <a:extLst>
              <a:ext uri="{FF2B5EF4-FFF2-40B4-BE49-F238E27FC236}">
                <a16:creationId xmlns:a16="http://schemas.microsoft.com/office/drawing/2014/main" id="{E64A904F-0062-B96D-9403-5A0B9CDB7202}"/>
              </a:ext>
            </a:extLst>
          </p:cNvPr>
          <p:cNvPicPr>
            <a:picLocks noChangeAspect="1"/>
          </p:cNvPicPr>
          <p:nvPr/>
        </p:nvPicPr>
        <p:blipFill>
          <a:blip r:embed="rId3"/>
          <a:srcRect/>
          <a:stretch/>
        </p:blipFill>
        <p:spPr>
          <a:xfrm>
            <a:off x="370115" y="6095672"/>
            <a:ext cx="1276678" cy="575781"/>
          </a:xfrm>
          <a:prstGeom prst="rect">
            <a:avLst/>
          </a:prstGeom>
        </p:spPr>
      </p:pic>
      <p:cxnSp>
        <p:nvCxnSpPr>
          <p:cNvPr id="6" name="Straight Connector 5">
            <a:extLst>
              <a:ext uri="{FF2B5EF4-FFF2-40B4-BE49-F238E27FC236}">
                <a16:creationId xmlns:a16="http://schemas.microsoft.com/office/drawing/2014/main" id="{BD20EF3A-0941-CD08-0BC9-2BA731EC771E}"/>
              </a:ext>
            </a:extLst>
          </p:cNvPr>
          <p:cNvCxnSpPr/>
          <p:nvPr/>
        </p:nvCxnSpPr>
        <p:spPr>
          <a:xfrm>
            <a:off x="508000" y="6023429"/>
            <a:ext cx="10994571" cy="0"/>
          </a:xfrm>
          <a:prstGeom prst="line">
            <a:avLst/>
          </a:prstGeom>
          <a:ln w="12700">
            <a:solidFill>
              <a:srgbClr val="F0E8E0"/>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609C4AC3-15D4-8F9F-9046-2D6F93CE8EFB}"/>
              </a:ext>
            </a:extLst>
          </p:cNvPr>
          <p:cNvSpPr txBox="1"/>
          <p:nvPr/>
        </p:nvSpPr>
        <p:spPr>
          <a:xfrm>
            <a:off x="7873999" y="6226119"/>
            <a:ext cx="2329543" cy="307777"/>
          </a:xfrm>
          <a:prstGeom prst="rect">
            <a:avLst/>
          </a:prstGeom>
          <a:noFill/>
        </p:spPr>
        <p:txBody>
          <a:bodyPr wrap="square" rtlCol="0">
            <a:spAutoFit/>
          </a:bodyPr>
          <a:lstStyle/>
          <a:p>
            <a:r>
              <a:rPr lang="en-US" sz="1400" err="1">
                <a:solidFill>
                  <a:srgbClr val="F0E8E0"/>
                </a:solidFill>
                <a:latin typeface="Covik Sans" pitchFamily="82" charset="77"/>
              </a:rPr>
              <a:t>hallamstudentsunion.com</a:t>
            </a:r>
            <a:endParaRPr lang="en-US" sz="1400">
              <a:solidFill>
                <a:srgbClr val="F0E8E0"/>
              </a:solidFill>
              <a:latin typeface="Covik Sans" pitchFamily="82" charset="77"/>
            </a:endParaRPr>
          </a:p>
        </p:txBody>
      </p:sp>
      <p:sp>
        <p:nvSpPr>
          <p:cNvPr id="8" name="TextBox 7">
            <a:extLst>
              <a:ext uri="{FF2B5EF4-FFF2-40B4-BE49-F238E27FC236}">
                <a16:creationId xmlns:a16="http://schemas.microsoft.com/office/drawing/2014/main" id="{5269897D-E121-15B8-AF28-8622351F8DC7}"/>
              </a:ext>
            </a:extLst>
          </p:cNvPr>
          <p:cNvSpPr txBox="1"/>
          <p:nvPr/>
        </p:nvSpPr>
        <p:spPr>
          <a:xfrm>
            <a:off x="10530115" y="6226119"/>
            <a:ext cx="1103086" cy="307777"/>
          </a:xfrm>
          <a:prstGeom prst="rect">
            <a:avLst/>
          </a:prstGeom>
          <a:noFill/>
        </p:spPr>
        <p:txBody>
          <a:bodyPr wrap="square" rtlCol="0">
            <a:spAutoFit/>
          </a:bodyPr>
          <a:lstStyle/>
          <a:p>
            <a:r>
              <a:rPr lang="en-US" sz="1400">
                <a:solidFill>
                  <a:srgbClr val="F0E8E0"/>
                </a:solidFill>
                <a:latin typeface="Covik Sans" pitchFamily="82" charset="77"/>
              </a:rPr>
              <a:t>@</a:t>
            </a:r>
            <a:r>
              <a:rPr lang="en-US" sz="1400" err="1">
                <a:solidFill>
                  <a:srgbClr val="F0E8E0"/>
                </a:solidFill>
                <a:latin typeface="Covik Sans" pitchFamily="82" charset="77"/>
              </a:rPr>
              <a:t>hallamsu</a:t>
            </a:r>
            <a:endParaRPr lang="en-US" sz="1400">
              <a:solidFill>
                <a:srgbClr val="F0E8E0"/>
              </a:solidFill>
              <a:latin typeface="Covik Sans" pitchFamily="82" charset="77"/>
            </a:endParaRPr>
          </a:p>
        </p:txBody>
      </p:sp>
      <p:sp>
        <p:nvSpPr>
          <p:cNvPr id="10" name="TextBox 9">
            <a:extLst>
              <a:ext uri="{FF2B5EF4-FFF2-40B4-BE49-F238E27FC236}">
                <a16:creationId xmlns:a16="http://schemas.microsoft.com/office/drawing/2014/main" id="{2526B090-E128-B6EB-58CA-12D092B0ACED}"/>
              </a:ext>
            </a:extLst>
          </p:cNvPr>
          <p:cNvSpPr txBox="1"/>
          <p:nvPr/>
        </p:nvSpPr>
        <p:spPr>
          <a:xfrm>
            <a:off x="2799910" y="2040214"/>
            <a:ext cx="6592180" cy="1323439"/>
          </a:xfrm>
          <a:prstGeom prst="rect">
            <a:avLst/>
          </a:prstGeom>
          <a:noFill/>
        </p:spPr>
        <p:txBody>
          <a:bodyPr wrap="square">
            <a:spAutoFit/>
          </a:bodyPr>
          <a:lstStyle/>
          <a:p>
            <a:pPr algn="ctr"/>
            <a:r>
              <a:rPr lang="en-GB" sz="4000" b="1">
                <a:solidFill>
                  <a:schemeClr val="bg1"/>
                </a:solidFill>
                <a:latin typeface="Work Sans" pitchFamily="2" charset="0"/>
              </a:rPr>
              <a:t>Refreshment Break</a:t>
            </a:r>
          </a:p>
          <a:p>
            <a:pPr algn="ctr"/>
            <a:r>
              <a:rPr lang="en-GB" sz="4000" b="1">
                <a:solidFill>
                  <a:schemeClr val="bg1"/>
                </a:solidFill>
                <a:latin typeface="Work Sans" pitchFamily="2" charset="0"/>
              </a:rPr>
              <a:t>(10 mins)</a:t>
            </a:r>
          </a:p>
        </p:txBody>
      </p:sp>
    </p:spTree>
    <p:extLst>
      <p:ext uri="{BB962C8B-B14F-4D97-AF65-F5344CB8AC3E}">
        <p14:creationId xmlns:p14="http://schemas.microsoft.com/office/powerpoint/2010/main" val="2495992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F6034C-5D82-5E26-1CA1-8F48F2B20DC7}"/>
              </a:ext>
            </a:extLst>
          </p:cNvPr>
          <p:cNvSpPr/>
          <p:nvPr/>
        </p:nvSpPr>
        <p:spPr>
          <a:xfrm>
            <a:off x="0" y="0"/>
            <a:ext cx="12192000" cy="6858000"/>
          </a:xfrm>
          <a:prstGeom prst="rect">
            <a:avLst/>
          </a:prstGeom>
          <a:solidFill>
            <a:srgbClr val="0E0E1E"/>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pic>
        <p:nvPicPr>
          <p:cNvPr id="5" name="Picture 4">
            <a:extLst>
              <a:ext uri="{FF2B5EF4-FFF2-40B4-BE49-F238E27FC236}">
                <a16:creationId xmlns:a16="http://schemas.microsoft.com/office/drawing/2014/main" id="{E64A904F-0062-B96D-9403-5A0B9CDB7202}"/>
              </a:ext>
            </a:extLst>
          </p:cNvPr>
          <p:cNvPicPr>
            <a:picLocks noChangeAspect="1"/>
          </p:cNvPicPr>
          <p:nvPr/>
        </p:nvPicPr>
        <p:blipFill>
          <a:blip r:embed="rId2"/>
          <a:srcRect/>
          <a:stretch/>
        </p:blipFill>
        <p:spPr>
          <a:xfrm>
            <a:off x="370115" y="6095672"/>
            <a:ext cx="1276678" cy="575781"/>
          </a:xfrm>
          <a:prstGeom prst="rect">
            <a:avLst/>
          </a:prstGeom>
        </p:spPr>
      </p:pic>
      <p:cxnSp>
        <p:nvCxnSpPr>
          <p:cNvPr id="6" name="Straight Connector 5">
            <a:extLst>
              <a:ext uri="{FF2B5EF4-FFF2-40B4-BE49-F238E27FC236}">
                <a16:creationId xmlns:a16="http://schemas.microsoft.com/office/drawing/2014/main" id="{BD20EF3A-0941-CD08-0BC9-2BA731EC771E}"/>
              </a:ext>
            </a:extLst>
          </p:cNvPr>
          <p:cNvCxnSpPr/>
          <p:nvPr/>
        </p:nvCxnSpPr>
        <p:spPr>
          <a:xfrm>
            <a:off x="508000" y="6023429"/>
            <a:ext cx="10994571" cy="0"/>
          </a:xfrm>
          <a:prstGeom prst="line">
            <a:avLst/>
          </a:prstGeom>
          <a:ln w="12700">
            <a:solidFill>
              <a:srgbClr val="F0E8E0"/>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609C4AC3-15D4-8F9F-9046-2D6F93CE8EFB}"/>
              </a:ext>
            </a:extLst>
          </p:cNvPr>
          <p:cNvSpPr txBox="1"/>
          <p:nvPr/>
        </p:nvSpPr>
        <p:spPr>
          <a:xfrm>
            <a:off x="7873999" y="6226119"/>
            <a:ext cx="2329543" cy="307777"/>
          </a:xfrm>
          <a:prstGeom prst="rect">
            <a:avLst/>
          </a:prstGeom>
          <a:noFill/>
        </p:spPr>
        <p:txBody>
          <a:bodyPr wrap="square" rtlCol="0">
            <a:spAutoFit/>
          </a:bodyPr>
          <a:lstStyle/>
          <a:p>
            <a:r>
              <a:rPr lang="en-US" sz="1400" err="1">
                <a:solidFill>
                  <a:srgbClr val="F0E8E0"/>
                </a:solidFill>
                <a:latin typeface="Covik Sans" pitchFamily="82" charset="77"/>
              </a:rPr>
              <a:t>hallamstudentsunion.com</a:t>
            </a:r>
            <a:endParaRPr lang="en-US" sz="1400">
              <a:solidFill>
                <a:srgbClr val="F0E8E0"/>
              </a:solidFill>
              <a:latin typeface="Covik Sans" pitchFamily="82" charset="77"/>
            </a:endParaRPr>
          </a:p>
        </p:txBody>
      </p:sp>
      <p:sp>
        <p:nvSpPr>
          <p:cNvPr id="8" name="TextBox 7">
            <a:extLst>
              <a:ext uri="{FF2B5EF4-FFF2-40B4-BE49-F238E27FC236}">
                <a16:creationId xmlns:a16="http://schemas.microsoft.com/office/drawing/2014/main" id="{5269897D-E121-15B8-AF28-8622351F8DC7}"/>
              </a:ext>
            </a:extLst>
          </p:cNvPr>
          <p:cNvSpPr txBox="1"/>
          <p:nvPr/>
        </p:nvSpPr>
        <p:spPr>
          <a:xfrm>
            <a:off x="10530115" y="6226119"/>
            <a:ext cx="1103086" cy="307777"/>
          </a:xfrm>
          <a:prstGeom prst="rect">
            <a:avLst/>
          </a:prstGeom>
          <a:noFill/>
        </p:spPr>
        <p:txBody>
          <a:bodyPr wrap="square" rtlCol="0">
            <a:spAutoFit/>
          </a:bodyPr>
          <a:lstStyle/>
          <a:p>
            <a:r>
              <a:rPr lang="en-US" sz="1400">
                <a:solidFill>
                  <a:srgbClr val="F0E8E0"/>
                </a:solidFill>
                <a:latin typeface="Covik Sans" pitchFamily="82" charset="77"/>
              </a:rPr>
              <a:t>@</a:t>
            </a:r>
            <a:r>
              <a:rPr lang="en-US" sz="1400" err="1">
                <a:solidFill>
                  <a:srgbClr val="F0E8E0"/>
                </a:solidFill>
                <a:latin typeface="Covik Sans" pitchFamily="82" charset="77"/>
              </a:rPr>
              <a:t>hallamsu</a:t>
            </a:r>
            <a:endParaRPr lang="en-US" sz="1400">
              <a:solidFill>
                <a:srgbClr val="F0E8E0"/>
              </a:solidFill>
              <a:latin typeface="Covik Sans" pitchFamily="82" charset="77"/>
            </a:endParaRPr>
          </a:p>
        </p:txBody>
      </p:sp>
      <p:sp>
        <p:nvSpPr>
          <p:cNvPr id="10" name="TextBox 9">
            <a:extLst>
              <a:ext uri="{FF2B5EF4-FFF2-40B4-BE49-F238E27FC236}">
                <a16:creationId xmlns:a16="http://schemas.microsoft.com/office/drawing/2014/main" id="{2526B090-E128-B6EB-58CA-12D092B0ACED}"/>
              </a:ext>
            </a:extLst>
          </p:cNvPr>
          <p:cNvSpPr txBox="1"/>
          <p:nvPr/>
        </p:nvSpPr>
        <p:spPr>
          <a:xfrm>
            <a:off x="3611362" y="1949886"/>
            <a:ext cx="6592180" cy="707886"/>
          </a:xfrm>
          <a:prstGeom prst="rect">
            <a:avLst/>
          </a:prstGeom>
          <a:noFill/>
        </p:spPr>
        <p:txBody>
          <a:bodyPr wrap="square" lIns="91440" tIns="45720" rIns="91440" bIns="45720" anchor="t">
            <a:spAutoFit/>
          </a:bodyPr>
          <a:lstStyle/>
          <a:p>
            <a:r>
              <a:rPr lang="en-GB" sz="4000" b="1">
                <a:solidFill>
                  <a:schemeClr val="bg1"/>
                </a:solidFill>
                <a:latin typeface="Work Sans"/>
              </a:rPr>
              <a:t>Society Finances: Basics</a:t>
            </a:r>
          </a:p>
        </p:txBody>
      </p:sp>
    </p:spTree>
    <p:extLst>
      <p:ext uri="{BB962C8B-B14F-4D97-AF65-F5344CB8AC3E}">
        <p14:creationId xmlns:p14="http://schemas.microsoft.com/office/powerpoint/2010/main" val="1119753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307777"/>
          </a:xfrm>
          <a:prstGeom prst="rect">
            <a:avLst/>
          </a:prstGeom>
          <a:noFill/>
        </p:spPr>
        <p:txBody>
          <a:bodyPr wrap="square" rtlCol="0">
            <a:spAutoFit/>
          </a:bodyPr>
          <a:lstStyle/>
          <a:p>
            <a:r>
              <a:rPr lang="en-US" sz="1400" err="1">
                <a:solidFill>
                  <a:srgbClr val="0D0D1D"/>
                </a:solidFill>
                <a:latin typeface="Covik Sans" pitchFamily="82" charset="77"/>
              </a:rPr>
              <a:t>hallamstudentsunion.com</a:t>
            </a:r>
            <a:endParaRPr lang="en-US" sz="1400">
              <a:solidFill>
                <a:srgbClr val="0D0D1D"/>
              </a:solidFill>
              <a:latin typeface="Covik Sans" pitchFamily="82" charset="77"/>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307777"/>
          </a:xfrm>
          <a:prstGeom prst="rect">
            <a:avLst/>
          </a:prstGeom>
          <a:noFill/>
        </p:spPr>
        <p:txBody>
          <a:bodyPr wrap="square" rtlCol="0">
            <a:spAutoFit/>
          </a:bodyPr>
          <a:lstStyle/>
          <a:p>
            <a:r>
              <a:rPr lang="en-US" sz="1400">
                <a:solidFill>
                  <a:srgbClr val="0D0D1D"/>
                </a:solidFill>
                <a:latin typeface="Covik Sans" pitchFamily="82" charset="77"/>
              </a:rPr>
              <a:t>@</a:t>
            </a:r>
            <a:r>
              <a:rPr lang="en-US" sz="1400" err="1">
                <a:solidFill>
                  <a:srgbClr val="0D0D1D"/>
                </a:solidFill>
                <a:latin typeface="Covik Sans" pitchFamily="82" charset="77"/>
              </a:rPr>
              <a:t>hallamsu</a:t>
            </a:r>
            <a:endParaRPr lang="en-US" sz="1400">
              <a:solidFill>
                <a:srgbClr val="0D0D1D"/>
              </a:solidFill>
              <a:latin typeface="Covik Sans" pitchFamily="82" charset="77"/>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057275" y="567495"/>
            <a:ext cx="6365082" cy="523220"/>
          </a:xfrm>
          <a:prstGeom prst="rect">
            <a:avLst/>
          </a:prstGeom>
          <a:noFill/>
        </p:spPr>
        <p:txBody>
          <a:bodyPr wrap="square" lIns="91440" tIns="45720" rIns="91440" bIns="45720" rtlCol="0" anchor="t">
            <a:spAutoFit/>
          </a:bodyPr>
          <a:lstStyle/>
          <a:p>
            <a:r>
              <a:rPr lang="en-GB" sz="2800" b="1" kern="100">
                <a:latin typeface="Work Sans"/>
                <a:cs typeface="Times New Roman"/>
              </a:rPr>
              <a:t>Society Finances – Money!</a:t>
            </a:r>
            <a:endParaRPr lang="en-GB">
              <a:latin typeface="Work Sans"/>
              <a:cs typeface="Times New Roman"/>
            </a:endParaRPr>
          </a:p>
        </p:txBody>
      </p:sp>
      <p:sp>
        <p:nvSpPr>
          <p:cNvPr id="2" name="TextBox 1">
            <a:extLst>
              <a:ext uri="{FF2B5EF4-FFF2-40B4-BE49-F238E27FC236}">
                <a16:creationId xmlns:a16="http://schemas.microsoft.com/office/drawing/2014/main" id="{FD1D8F49-D5DE-A680-1B06-4BB945C77AAD}"/>
              </a:ext>
            </a:extLst>
          </p:cNvPr>
          <p:cNvSpPr txBox="1"/>
          <p:nvPr/>
        </p:nvSpPr>
        <p:spPr>
          <a:xfrm>
            <a:off x="974764" y="1098584"/>
            <a:ext cx="8620928" cy="4524315"/>
          </a:xfrm>
          <a:prstGeom prst="rect">
            <a:avLst/>
          </a:prstGeom>
          <a:noFill/>
        </p:spPr>
        <p:txBody>
          <a:bodyPr wrap="square" rtlCol="0">
            <a:spAutoFit/>
          </a:bodyPr>
          <a:lstStyle/>
          <a:p>
            <a:pPr algn="l"/>
            <a:endParaRPr lang="en-GB" b="0" i="0">
              <a:solidFill>
                <a:srgbClr val="0D0D1F"/>
              </a:solidFill>
              <a:effectLst/>
              <a:highlight>
                <a:srgbClr val="F1E8E0"/>
              </a:highlight>
              <a:latin typeface="Work Sans" pitchFamily="2" charset="0"/>
            </a:endParaRPr>
          </a:p>
          <a:p>
            <a:pPr algn="l">
              <a:buFont typeface="Arial" panose="020B0604020202020204" pitchFamily="34" charset="0"/>
              <a:buChar char="•"/>
            </a:pPr>
            <a:r>
              <a:rPr lang="en-GB" b="0" i="0">
                <a:solidFill>
                  <a:srgbClr val="0D0D1F"/>
                </a:solidFill>
                <a:effectLst/>
                <a:highlight>
                  <a:srgbClr val="F1E8E0"/>
                </a:highlight>
                <a:latin typeface="Work Sans" pitchFamily="2" charset="0"/>
              </a:rPr>
              <a:t> Every society has one account. It doesn't work like a typical bank account (e.g. there isn't a bank card).</a:t>
            </a:r>
          </a:p>
          <a:p>
            <a:pPr algn="l"/>
            <a:r>
              <a:rPr lang="en-GB" b="0" i="0">
                <a:solidFill>
                  <a:srgbClr val="0D0D1F"/>
                </a:solidFill>
                <a:effectLst/>
                <a:highlight>
                  <a:srgbClr val="F1E8E0"/>
                </a:highlight>
                <a:latin typeface="Work Sans" pitchFamily="2" charset="0"/>
              </a:rPr>
              <a:t> </a:t>
            </a:r>
          </a:p>
          <a:p>
            <a:pPr algn="l">
              <a:buFont typeface="Arial" panose="020B0604020202020204" pitchFamily="34" charset="0"/>
              <a:buChar char="•"/>
            </a:pPr>
            <a:r>
              <a:rPr lang="en-GB" b="0" i="0">
                <a:solidFill>
                  <a:srgbClr val="0D0D1F"/>
                </a:solidFill>
                <a:effectLst/>
                <a:highlight>
                  <a:srgbClr val="F1E8E0"/>
                </a:highlight>
                <a:latin typeface="Work Sans" pitchFamily="2" charset="0"/>
              </a:rPr>
              <a:t> The Treasurer, President, and Secretary are the only people who can authorise spending from this account. They will get email updates letting them know how much is going in and coming out of the account.</a:t>
            </a:r>
          </a:p>
          <a:p>
            <a:pPr algn="l"/>
            <a:endParaRPr lang="en-GB" b="0" i="0">
              <a:solidFill>
                <a:srgbClr val="0D0D1F"/>
              </a:solidFill>
              <a:effectLst/>
              <a:highlight>
                <a:srgbClr val="F1E8E0"/>
              </a:highlight>
              <a:latin typeface="Work Sans" pitchFamily="2" charset="0"/>
            </a:endParaRPr>
          </a:p>
          <a:p>
            <a:pPr algn="l">
              <a:buFont typeface="Arial" panose="020B0604020202020204" pitchFamily="34" charset="0"/>
              <a:buChar char="•"/>
            </a:pPr>
            <a:r>
              <a:rPr lang="en-GB" b="0" i="0">
                <a:solidFill>
                  <a:srgbClr val="0D0D1F"/>
                </a:solidFill>
                <a:effectLst/>
                <a:highlight>
                  <a:srgbClr val="F1E8E0"/>
                </a:highlight>
                <a:latin typeface="Work Sans" pitchFamily="2" charset="0"/>
              </a:rPr>
              <a:t> All society funds must be kept in this account.</a:t>
            </a:r>
          </a:p>
          <a:p>
            <a:pPr algn="l"/>
            <a:endParaRPr lang="en-GB" b="0" i="0">
              <a:solidFill>
                <a:srgbClr val="0D0D1F"/>
              </a:solidFill>
              <a:effectLst/>
              <a:highlight>
                <a:srgbClr val="F1E8E0"/>
              </a:highlight>
              <a:latin typeface="Work Sans" pitchFamily="2" charset="0"/>
            </a:endParaRPr>
          </a:p>
          <a:p>
            <a:pPr algn="l">
              <a:buFont typeface="Arial" panose="020B0604020202020204" pitchFamily="34" charset="0"/>
              <a:buChar char="•"/>
            </a:pPr>
            <a:r>
              <a:rPr lang="en-GB" b="0" i="0">
                <a:solidFill>
                  <a:srgbClr val="0D0D1F"/>
                </a:solidFill>
                <a:effectLst/>
                <a:highlight>
                  <a:srgbClr val="F1E8E0"/>
                </a:highlight>
                <a:latin typeface="Work Sans" pitchFamily="2" charset="0"/>
              </a:rPr>
              <a:t> You </a:t>
            </a:r>
            <a:r>
              <a:rPr lang="en-GB" b="1" i="0">
                <a:solidFill>
                  <a:srgbClr val="0D0D1F"/>
                </a:solidFill>
                <a:effectLst/>
                <a:highlight>
                  <a:srgbClr val="F1E8E0"/>
                </a:highlight>
                <a:latin typeface="Work Sans" pitchFamily="2" charset="0"/>
              </a:rPr>
              <a:t>cannot</a:t>
            </a:r>
            <a:r>
              <a:rPr lang="en-GB" b="0" i="0">
                <a:solidFill>
                  <a:srgbClr val="0D0D1F"/>
                </a:solidFill>
                <a:effectLst/>
                <a:highlight>
                  <a:srgbClr val="F1E8E0"/>
                </a:highlight>
                <a:latin typeface="Work Sans" pitchFamily="2" charset="0"/>
              </a:rPr>
              <a:t> go overdrawn.</a:t>
            </a:r>
          </a:p>
          <a:p>
            <a:pPr algn="l"/>
            <a:endParaRPr lang="en-GB" b="0" i="0">
              <a:solidFill>
                <a:srgbClr val="0D0D1F"/>
              </a:solidFill>
              <a:effectLst/>
              <a:highlight>
                <a:srgbClr val="F1E8E0"/>
              </a:highlight>
              <a:latin typeface="Work Sans" pitchFamily="2" charset="0"/>
            </a:endParaRPr>
          </a:p>
          <a:p>
            <a:pPr algn="l">
              <a:buFont typeface="Arial" panose="020B0604020202020204" pitchFamily="34" charset="0"/>
              <a:buChar char="•"/>
            </a:pPr>
            <a:r>
              <a:rPr lang="en-GB" b="0" i="0">
                <a:solidFill>
                  <a:srgbClr val="0D0D1F"/>
                </a:solidFill>
                <a:effectLst/>
                <a:highlight>
                  <a:srgbClr val="F1E8E0"/>
                </a:highlight>
                <a:latin typeface="Work Sans" pitchFamily="2" charset="0"/>
              </a:rPr>
              <a:t> All the money in the account is the society's, we don't take any of this money, and all remaining funds are available the following academic year.</a:t>
            </a:r>
          </a:p>
          <a:p>
            <a:pPr lvl="1"/>
            <a:endParaRPr lang="en-GB">
              <a:latin typeface="Work Sans" pitchFamily="2" charset="0"/>
            </a:endParaRPr>
          </a:p>
          <a:p>
            <a:pPr lvl="1"/>
            <a:endParaRPr lang="en-GB">
              <a:latin typeface="Work Sans" pitchFamily="2" charset="0"/>
            </a:endParaRPr>
          </a:p>
        </p:txBody>
      </p:sp>
      <p:pic>
        <p:nvPicPr>
          <p:cNvPr id="9" name="Picture 8">
            <a:extLst>
              <a:ext uri="{FF2B5EF4-FFF2-40B4-BE49-F238E27FC236}">
                <a16:creationId xmlns:a16="http://schemas.microsoft.com/office/drawing/2014/main" id="{E24695C4-A71C-BCC9-EA65-6254A0374C61}"/>
              </a:ext>
            </a:extLst>
          </p:cNvPr>
          <p:cNvPicPr>
            <a:picLocks noChangeAspect="1"/>
          </p:cNvPicPr>
          <p:nvPr/>
        </p:nvPicPr>
        <p:blipFill>
          <a:blip r:embed="rId4"/>
          <a:stretch>
            <a:fillRect/>
          </a:stretch>
        </p:blipFill>
        <p:spPr>
          <a:xfrm>
            <a:off x="9960212" y="51367"/>
            <a:ext cx="1524434" cy="1700060"/>
          </a:xfrm>
          <a:prstGeom prst="rect">
            <a:avLst/>
          </a:prstGeom>
        </p:spPr>
      </p:pic>
    </p:spTree>
    <p:extLst>
      <p:ext uri="{BB962C8B-B14F-4D97-AF65-F5344CB8AC3E}">
        <p14:creationId xmlns:p14="http://schemas.microsoft.com/office/powerpoint/2010/main" val="3540496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307777"/>
          </a:xfrm>
          <a:prstGeom prst="rect">
            <a:avLst/>
          </a:prstGeom>
          <a:noFill/>
        </p:spPr>
        <p:txBody>
          <a:bodyPr wrap="square" rtlCol="0">
            <a:spAutoFit/>
          </a:bodyPr>
          <a:lstStyle/>
          <a:p>
            <a:r>
              <a:rPr lang="en-US" sz="1400" err="1">
                <a:solidFill>
                  <a:srgbClr val="0D0D1D"/>
                </a:solidFill>
                <a:latin typeface="Covik Sans" pitchFamily="82" charset="77"/>
              </a:rPr>
              <a:t>hallamstudentsunion.com</a:t>
            </a:r>
            <a:endParaRPr lang="en-US" sz="1400">
              <a:solidFill>
                <a:srgbClr val="0D0D1D"/>
              </a:solidFill>
              <a:latin typeface="Covik Sans" pitchFamily="82" charset="77"/>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307777"/>
          </a:xfrm>
          <a:prstGeom prst="rect">
            <a:avLst/>
          </a:prstGeom>
          <a:noFill/>
        </p:spPr>
        <p:txBody>
          <a:bodyPr wrap="square" rtlCol="0">
            <a:spAutoFit/>
          </a:bodyPr>
          <a:lstStyle/>
          <a:p>
            <a:r>
              <a:rPr lang="en-US" sz="1400">
                <a:solidFill>
                  <a:srgbClr val="0D0D1D"/>
                </a:solidFill>
                <a:latin typeface="Covik Sans" pitchFamily="82" charset="77"/>
              </a:rPr>
              <a:t>@</a:t>
            </a:r>
            <a:r>
              <a:rPr lang="en-US" sz="1400" err="1">
                <a:solidFill>
                  <a:srgbClr val="0D0D1D"/>
                </a:solidFill>
                <a:latin typeface="Covik Sans" pitchFamily="82" charset="77"/>
              </a:rPr>
              <a:t>hallamsu</a:t>
            </a:r>
            <a:endParaRPr lang="en-US" sz="1400">
              <a:solidFill>
                <a:srgbClr val="0D0D1D"/>
              </a:solidFill>
              <a:latin typeface="Covik Sans" pitchFamily="82" charset="77"/>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057274" y="560118"/>
            <a:ext cx="8638887" cy="954107"/>
          </a:xfrm>
          <a:prstGeom prst="rect">
            <a:avLst/>
          </a:prstGeom>
          <a:noFill/>
        </p:spPr>
        <p:txBody>
          <a:bodyPr wrap="square" lIns="91440" tIns="45720" rIns="91440" bIns="45720" rtlCol="0" anchor="t">
            <a:spAutoFit/>
          </a:bodyPr>
          <a:lstStyle/>
          <a:p>
            <a:r>
              <a:rPr lang="en-GB" sz="2800" b="1" kern="100">
                <a:latin typeface="Work Sans"/>
                <a:cs typeface="Times New Roman"/>
              </a:rPr>
              <a:t>Society Finances – Claim form or Purchase Order?</a:t>
            </a:r>
            <a:endParaRPr lang="en-GB">
              <a:latin typeface="Work Sans"/>
              <a:cs typeface="Times New Roman"/>
            </a:endParaRPr>
          </a:p>
        </p:txBody>
      </p:sp>
      <p:sp>
        <p:nvSpPr>
          <p:cNvPr id="2" name="TextBox 1">
            <a:extLst>
              <a:ext uri="{FF2B5EF4-FFF2-40B4-BE49-F238E27FC236}">
                <a16:creationId xmlns:a16="http://schemas.microsoft.com/office/drawing/2014/main" id="{FD1D8F49-D5DE-A680-1B06-4BB945C77AAD}"/>
              </a:ext>
            </a:extLst>
          </p:cNvPr>
          <p:cNvSpPr txBox="1"/>
          <p:nvPr/>
        </p:nvSpPr>
        <p:spPr>
          <a:xfrm>
            <a:off x="936088" y="1794307"/>
            <a:ext cx="10706101" cy="4308872"/>
          </a:xfrm>
          <a:prstGeom prst="rect">
            <a:avLst/>
          </a:prstGeom>
          <a:noFill/>
        </p:spPr>
        <p:txBody>
          <a:bodyPr wrap="square" lIns="91440" tIns="45720" rIns="91440" bIns="45720" rtlCol="0" anchor="t">
            <a:spAutoFit/>
          </a:bodyPr>
          <a:lstStyle/>
          <a:p>
            <a:pPr algn="l">
              <a:lnSpc>
                <a:spcPct val="150000"/>
              </a:lnSpc>
            </a:pPr>
            <a:r>
              <a:rPr lang="en-GB" sz="2400" b="1" i="0">
                <a:solidFill>
                  <a:srgbClr val="0D0D1F"/>
                </a:solidFill>
                <a:effectLst/>
                <a:highlight>
                  <a:srgbClr val="F1E8E0"/>
                </a:highlight>
                <a:latin typeface="Work Sans"/>
              </a:rPr>
              <a:t>Claim forms</a:t>
            </a:r>
          </a:p>
          <a:p>
            <a:pPr algn="l"/>
            <a:r>
              <a:rPr lang="en-GB" sz="2400" b="0" i="0">
                <a:solidFill>
                  <a:srgbClr val="0D0D1F"/>
                </a:solidFill>
                <a:effectLst/>
                <a:highlight>
                  <a:srgbClr val="F1E8E0"/>
                </a:highlight>
                <a:latin typeface="Work Sans"/>
              </a:rPr>
              <a:t>We recommend using a claim form for small purchases. A claim form is where you pay for the item yourself and claim the cost back. </a:t>
            </a:r>
          </a:p>
          <a:p>
            <a:pPr algn="l"/>
            <a:r>
              <a:rPr lang="en-GB" sz="2400" b="0" i="0">
                <a:solidFill>
                  <a:srgbClr val="0D0D1F"/>
                </a:solidFill>
                <a:effectLst/>
                <a:highlight>
                  <a:srgbClr val="F1E8E0"/>
                </a:highlight>
                <a:latin typeface="Work Sans"/>
              </a:rPr>
              <a:t>They need to be </a:t>
            </a:r>
            <a:r>
              <a:rPr lang="en-GB" sz="2400" b="1" i="0">
                <a:solidFill>
                  <a:srgbClr val="0D0D1F"/>
                </a:solidFill>
                <a:effectLst/>
                <a:highlight>
                  <a:srgbClr val="F1E8E0"/>
                </a:highlight>
                <a:latin typeface="Work Sans"/>
              </a:rPr>
              <a:t>authorised</a:t>
            </a:r>
            <a:r>
              <a:rPr lang="en-GB" sz="2400" b="0" i="0">
                <a:solidFill>
                  <a:srgbClr val="0D0D1F"/>
                </a:solidFill>
                <a:effectLst/>
                <a:highlight>
                  <a:srgbClr val="F1E8E0"/>
                </a:highlight>
                <a:latin typeface="Work Sans"/>
              </a:rPr>
              <a:t> by the President, Secretary, or Treasurer and submitted </a:t>
            </a:r>
            <a:r>
              <a:rPr lang="en-GB" sz="2400" b="1" i="0">
                <a:solidFill>
                  <a:srgbClr val="0D0D1F"/>
                </a:solidFill>
                <a:effectLst/>
                <a:highlight>
                  <a:srgbClr val="F1E8E0"/>
                </a:highlight>
                <a:latin typeface="Work Sans"/>
              </a:rPr>
              <a:t>within three months</a:t>
            </a:r>
            <a:r>
              <a:rPr lang="en-GB" sz="2400" b="0" i="0">
                <a:solidFill>
                  <a:srgbClr val="0D0D1F"/>
                </a:solidFill>
                <a:effectLst/>
                <a:highlight>
                  <a:srgbClr val="F1E8E0"/>
                </a:highlight>
                <a:latin typeface="Work Sans"/>
              </a:rPr>
              <a:t> from the time of expenditure.</a:t>
            </a:r>
          </a:p>
          <a:p>
            <a:pPr algn="l"/>
            <a:endParaRPr lang="en-GB" sz="2400" b="0" i="0">
              <a:solidFill>
                <a:srgbClr val="0D0D1F"/>
              </a:solidFill>
              <a:effectLst/>
              <a:highlight>
                <a:srgbClr val="F1E8E0"/>
              </a:highlight>
              <a:latin typeface="Work Sans"/>
            </a:endParaRPr>
          </a:p>
          <a:p>
            <a:pPr algn="l"/>
            <a:r>
              <a:rPr lang="en-GB" sz="2400" b="0" i="0">
                <a:solidFill>
                  <a:srgbClr val="0D0D1F"/>
                </a:solidFill>
                <a:effectLst/>
                <a:highlight>
                  <a:srgbClr val="F1E8E0"/>
                </a:highlight>
                <a:latin typeface="Work Sans"/>
              </a:rPr>
              <a:t>Claim forms are digital and proof of purchase </a:t>
            </a:r>
            <a:r>
              <a:rPr lang="en-GB" sz="2400" b="1" i="0">
                <a:solidFill>
                  <a:srgbClr val="0D0D1F"/>
                </a:solidFill>
                <a:effectLst/>
                <a:highlight>
                  <a:srgbClr val="F1E8E0"/>
                </a:highlight>
                <a:latin typeface="Work Sans"/>
              </a:rPr>
              <a:t>must</a:t>
            </a:r>
            <a:r>
              <a:rPr lang="en-GB" sz="2400" b="0" i="0">
                <a:solidFill>
                  <a:srgbClr val="0D0D1F"/>
                </a:solidFill>
                <a:effectLst/>
                <a:highlight>
                  <a:srgbClr val="F1E8E0"/>
                </a:highlight>
                <a:latin typeface="Work Sans"/>
              </a:rPr>
              <a:t> be included for us to authorise it.</a:t>
            </a:r>
          </a:p>
          <a:p>
            <a:pPr algn="l"/>
            <a:endParaRPr lang="en-GB" sz="1600">
              <a:solidFill>
                <a:srgbClr val="0D0D1F"/>
              </a:solidFill>
              <a:highlight>
                <a:srgbClr val="F1E8E0"/>
              </a:highlight>
              <a:latin typeface="Work Sans"/>
            </a:endParaRPr>
          </a:p>
          <a:p>
            <a:pPr algn="l"/>
            <a:endParaRPr lang="en-GB" b="0" i="0">
              <a:solidFill>
                <a:srgbClr val="0D0D1F"/>
              </a:solidFill>
              <a:effectLst/>
              <a:highlight>
                <a:srgbClr val="F1E8E0"/>
              </a:highlight>
              <a:latin typeface="Work Sans"/>
            </a:endParaRPr>
          </a:p>
          <a:p>
            <a:endParaRPr lang="en-GB">
              <a:latin typeface="Work Sans"/>
            </a:endParaRPr>
          </a:p>
          <a:p>
            <a:pPr marL="742950" lvl="1" indent="-285750">
              <a:buFontTx/>
              <a:buChar char="-"/>
            </a:pPr>
            <a:endParaRPr lang="en-GB">
              <a:latin typeface="Work Sans"/>
            </a:endParaRPr>
          </a:p>
        </p:txBody>
      </p:sp>
      <p:pic>
        <p:nvPicPr>
          <p:cNvPr id="8" name="Picture 7">
            <a:extLst>
              <a:ext uri="{FF2B5EF4-FFF2-40B4-BE49-F238E27FC236}">
                <a16:creationId xmlns:a16="http://schemas.microsoft.com/office/drawing/2014/main" id="{238463BA-0AEC-16BB-8B0A-42DB7382932D}"/>
              </a:ext>
            </a:extLst>
          </p:cNvPr>
          <p:cNvPicPr>
            <a:picLocks noChangeAspect="1"/>
          </p:cNvPicPr>
          <p:nvPr/>
        </p:nvPicPr>
        <p:blipFill>
          <a:blip r:embed="rId4"/>
          <a:stretch>
            <a:fillRect/>
          </a:stretch>
        </p:blipFill>
        <p:spPr>
          <a:xfrm>
            <a:off x="9960212" y="51367"/>
            <a:ext cx="1524434" cy="1700060"/>
          </a:xfrm>
          <a:prstGeom prst="rect">
            <a:avLst/>
          </a:prstGeom>
        </p:spPr>
      </p:pic>
    </p:spTree>
    <p:extLst>
      <p:ext uri="{BB962C8B-B14F-4D97-AF65-F5344CB8AC3E}">
        <p14:creationId xmlns:p14="http://schemas.microsoft.com/office/powerpoint/2010/main" val="2344085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307777"/>
          </a:xfrm>
          <a:prstGeom prst="rect">
            <a:avLst/>
          </a:prstGeom>
          <a:noFill/>
        </p:spPr>
        <p:txBody>
          <a:bodyPr wrap="square" rtlCol="0">
            <a:spAutoFit/>
          </a:bodyPr>
          <a:lstStyle/>
          <a:p>
            <a:r>
              <a:rPr lang="en-US" sz="1400" err="1">
                <a:solidFill>
                  <a:srgbClr val="0D0D1D"/>
                </a:solidFill>
                <a:latin typeface="Covik Sans" pitchFamily="82" charset="77"/>
              </a:rPr>
              <a:t>hallamstudentsunion.com</a:t>
            </a:r>
            <a:endParaRPr lang="en-US" sz="1400">
              <a:solidFill>
                <a:srgbClr val="0D0D1D"/>
              </a:solidFill>
              <a:latin typeface="Covik Sans" pitchFamily="82" charset="77"/>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307777"/>
          </a:xfrm>
          <a:prstGeom prst="rect">
            <a:avLst/>
          </a:prstGeom>
          <a:noFill/>
        </p:spPr>
        <p:txBody>
          <a:bodyPr wrap="square" rtlCol="0">
            <a:spAutoFit/>
          </a:bodyPr>
          <a:lstStyle/>
          <a:p>
            <a:r>
              <a:rPr lang="en-US" sz="1400">
                <a:solidFill>
                  <a:srgbClr val="0D0D1D"/>
                </a:solidFill>
                <a:latin typeface="Covik Sans" pitchFamily="82" charset="77"/>
              </a:rPr>
              <a:t>@</a:t>
            </a:r>
            <a:r>
              <a:rPr lang="en-US" sz="1400" err="1">
                <a:solidFill>
                  <a:srgbClr val="0D0D1D"/>
                </a:solidFill>
                <a:latin typeface="Covik Sans" pitchFamily="82" charset="77"/>
              </a:rPr>
              <a:t>hallamsu</a:t>
            </a:r>
            <a:endParaRPr lang="en-US" sz="1400">
              <a:solidFill>
                <a:srgbClr val="0D0D1D"/>
              </a:solidFill>
              <a:latin typeface="Covik Sans" pitchFamily="82" charset="77"/>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057274" y="422708"/>
            <a:ext cx="8638887" cy="954107"/>
          </a:xfrm>
          <a:prstGeom prst="rect">
            <a:avLst/>
          </a:prstGeom>
          <a:noFill/>
        </p:spPr>
        <p:txBody>
          <a:bodyPr wrap="square" lIns="91440" tIns="45720" rIns="91440" bIns="45720" rtlCol="0" anchor="t">
            <a:spAutoFit/>
          </a:bodyPr>
          <a:lstStyle/>
          <a:p>
            <a:r>
              <a:rPr lang="en-GB" sz="2800" b="1" kern="100">
                <a:latin typeface="Work Sans"/>
                <a:cs typeface="Times New Roman"/>
              </a:rPr>
              <a:t>Society Finances – Claim form or Purchase Order?</a:t>
            </a:r>
            <a:endParaRPr lang="en-GB">
              <a:latin typeface="Work Sans"/>
              <a:cs typeface="Times New Roman"/>
            </a:endParaRPr>
          </a:p>
        </p:txBody>
      </p:sp>
      <p:sp>
        <p:nvSpPr>
          <p:cNvPr id="2" name="TextBox 1">
            <a:extLst>
              <a:ext uri="{FF2B5EF4-FFF2-40B4-BE49-F238E27FC236}">
                <a16:creationId xmlns:a16="http://schemas.microsoft.com/office/drawing/2014/main" id="{FD1D8F49-D5DE-A680-1B06-4BB945C77AAD}"/>
              </a:ext>
            </a:extLst>
          </p:cNvPr>
          <p:cNvSpPr txBox="1"/>
          <p:nvPr/>
        </p:nvSpPr>
        <p:spPr>
          <a:xfrm>
            <a:off x="849811" y="1138741"/>
            <a:ext cx="9665155" cy="5724644"/>
          </a:xfrm>
          <a:prstGeom prst="rect">
            <a:avLst/>
          </a:prstGeom>
          <a:noFill/>
        </p:spPr>
        <p:txBody>
          <a:bodyPr wrap="square" lIns="91440" tIns="45720" rIns="91440" bIns="45720" rtlCol="0" anchor="t">
            <a:spAutoFit/>
          </a:bodyPr>
          <a:lstStyle/>
          <a:p>
            <a:pPr algn="l">
              <a:lnSpc>
                <a:spcPct val="150000"/>
              </a:lnSpc>
            </a:pPr>
            <a:r>
              <a:rPr lang="en-GB" sz="2400" b="1" i="0">
                <a:solidFill>
                  <a:srgbClr val="0D0D1F"/>
                </a:solidFill>
                <a:effectLst/>
                <a:highlight>
                  <a:srgbClr val="F1E8E0"/>
                </a:highlight>
                <a:latin typeface="Work Sans"/>
              </a:rPr>
              <a:t>Purchase orders</a:t>
            </a:r>
            <a:endParaRPr lang="en-US"/>
          </a:p>
          <a:p>
            <a:pPr algn="l"/>
            <a:r>
              <a:rPr lang="en-GB" sz="2400" b="0" i="0">
                <a:solidFill>
                  <a:srgbClr val="0D0D1F"/>
                </a:solidFill>
                <a:effectLst/>
                <a:highlight>
                  <a:srgbClr val="F1E8E0"/>
                </a:highlight>
                <a:latin typeface="Work Sans"/>
              </a:rPr>
              <a:t>A purchase order (PO) is a legal guarantee that your society will pay a supplier a set amount for a product or service.</a:t>
            </a:r>
          </a:p>
          <a:p>
            <a:pPr algn="l"/>
            <a:endParaRPr lang="en-GB" sz="2400" b="0" i="0">
              <a:solidFill>
                <a:srgbClr val="0D0D1F"/>
              </a:solidFill>
              <a:effectLst/>
              <a:highlight>
                <a:srgbClr val="F1E8E0"/>
              </a:highlight>
              <a:latin typeface="Work Sans"/>
            </a:endParaRPr>
          </a:p>
          <a:p>
            <a:pPr algn="l">
              <a:lnSpc>
                <a:spcPct val="150000"/>
              </a:lnSpc>
            </a:pPr>
            <a:r>
              <a:rPr lang="en-GB" sz="2400" b="1" i="0">
                <a:solidFill>
                  <a:srgbClr val="0D0D1F"/>
                </a:solidFill>
                <a:effectLst/>
                <a:highlight>
                  <a:srgbClr val="F1E8E0"/>
                </a:highlight>
                <a:latin typeface="Work Sans"/>
              </a:rPr>
              <a:t>Using a purchase order</a:t>
            </a:r>
          </a:p>
          <a:p>
            <a:pPr algn="l"/>
            <a:r>
              <a:rPr lang="en-GB" sz="2400" b="0" i="0">
                <a:solidFill>
                  <a:srgbClr val="0D0D1F"/>
                </a:solidFill>
                <a:effectLst/>
                <a:highlight>
                  <a:srgbClr val="F1E8E0"/>
                </a:highlight>
                <a:latin typeface="Work Sans"/>
              </a:rPr>
              <a:t>You should use a purchase order for larger purchases such as catering for an event, booking a minibus, etc.</a:t>
            </a:r>
          </a:p>
          <a:p>
            <a:pPr algn="l"/>
            <a:r>
              <a:rPr lang="en-GB" sz="2400">
                <a:solidFill>
                  <a:srgbClr val="0D0D1F"/>
                </a:solidFill>
                <a:highlight>
                  <a:srgbClr val="F1E8E0"/>
                </a:highlight>
                <a:latin typeface="Work Sans"/>
              </a:rPr>
              <a:t>A purchase order is a commitment to paying a supplier/company</a:t>
            </a:r>
          </a:p>
          <a:p>
            <a:pPr algn="l"/>
            <a:endParaRPr lang="en-GB" sz="2400" b="0" i="0">
              <a:solidFill>
                <a:srgbClr val="0D0D1F"/>
              </a:solidFill>
              <a:effectLst/>
              <a:highlight>
                <a:srgbClr val="F1E8E0"/>
              </a:highlight>
              <a:latin typeface="Work Sans"/>
            </a:endParaRPr>
          </a:p>
          <a:p>
            <a:pPr algn="l"/>
            <a:r>
              <a:rPr lang="en-GB" sz="2400" b="1" i="0">
                <a:solidFill>
                  <a:srgbClr val="0D0D1F"/>
                </a:solidFill>
                <a:effectLst/>
                <a:highlight>
                  <a:srgbClr val="F1E8E0"/>
                </a:highlight>
                <a:latin typeface="Work Sans"/>
              </a:rPr>
              <a:t>Please allow 4 weeks for purchase orders to be raised, approved, processed and paid.</a:t>
            </a:r>
            <a:endParaRPr lang="en-GB" sz="2400" b="0" i="0">
              <a:solidFill>
                <a:srgbClr val="0D0D1F"/>
              </a:solidFill>
              <a:effectLst/>
              <a:highlight>
                <a:srgbClr val="F1E8E0"/>
              </a:highlight>
              <a:latin typeface="Work Sans"/>
            </a:endParaRPr>
          </a:p>
          <a:p>
            <a:pPr algn="l"/>
            <a:endParaRPr lang="en-GB" b="0" i="0">
              <a:solidFill>
                <a:srgbClr val="0D0D1F"/>
              </a:solidFill>
              <a:effectLst/>
              <a:highlight>
                <a:srgbClr val="F1E8E0"/>
              </a:highlight>
              <a:latin typeface="Work Sans"/>
            </a:endParaRPr>
          </a:p>
          <a:p>
            <a:endParaRPr lang="en-GB">
              <a:latin typeface="Work Sans"/>
            </a:endParaRPr>
          </a:p>
          <a:p>
            <a:pPr marL="742950" lvl="1" indent="-285750">
              <a:buFontTx/>
              <a:buChar char="-"/>
            </a:pPr>
            <a:endParaRPr lang="en-GB">
              <a:latin typeface="Work Sans"/>
            </a:endParaRPr>
          </a:p>
        </p:txBody>
      </p:sp>
      <p:pic>
        <p:nvPicPr>
          <p:cNvPr id="10" name="Picture 9">
            <a:extLst>
              <a:ext uri="{FF2B5EF4-FFF2-40B4-BE49-F238E27FC236}">
                <a16:creationId xmlns:a16="http://schemas.microsoft.com/office/drawing/2014/main" id="{36EB5832-3078-33F1-0815-069C4AE252BE}"/>
              </a:ext>
            </a:extLst>
          </p:cNvPr>
          <p:cNvPicPr>
            <a:picLocks noChangeAspect="1"/>
          </p:cNvPicPr>
          <p:nvPr/>
        </p:nvPicPr>
        <p:blipFill>
          <a:blip r:embed="rId4"/>
          <a:stretch>
            <a:fillRect/>
          </a:stretch>
        </p:blipFill>
        <p:spPr>
          <a:xfrm>
            <a:off x="9960212" y="51367"/>
            <a:ext cx="1524434" cy="1700060"/>
          </a:xfrm>
          <a:prstGeom prst="rect">
            <a:avLst/>
          </a:prstGeom>
        </p:spPr>
      </p:pic>
    </p:spTree>
    <p:extLst>
      <p:ext uri="{BB962C8B-B14F-4D97-AF65-F5344CB8AC3E}">
        <p14:creationId xmlns:p14="http://schemas.microsoft.com/office/powerpoint/2010/main" val="18839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546555" y="6318264"/>
            <a:ext cx="2632950" cy="307777"/>
          </a:xfrm>
          <a:prstGeom prst="rect">
            <a:avLst/>
          </a:prstGeom>
          <a:noFill/>
        </p:spPr>
        <p:txBody>
          <a:bodyPr wrap="square" rtlCol="0">
            <a:spAutoFit/>
          </a:bodyPr>
          <a:lstStyle/>
          <a:p>
            <a:r>
              <a:rPr lang="en-US" sz="1400" err="1">
                <a:solidFill>
                  <a:srgbClr val="0D0D1D"/>
                </a:solidFill>
                <a:latin typeface="Work Sans" pitchFamily="2" charset="0"/>
              </a:rPr>
              <a:t>hallamstudentsunion.com</a:t>
            </a:r>
            <a:endParaRPr lang="en-US" sz="1400">
              <a:solidFill>
                <a:srgbClr val="0D0D1D"/>
              </a:solidFill>
              <a:latin typeface="Work Sans" pitchFamily="2" charset="0"/>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455007" y="6318265"/>
            <a:ext cx="1370508" cy="307777"/>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4343298" y="419375"/>
            <a:ext cx="5705475" cy="800219"/>
          </a:xfrm>
          <a:prstGeom prst="rect">
            <a:avLst/>
          </a:prstGeom>
          <a:noFill/>
        </p:spPr>
        <p:txBody>
          <a:bodyPr wrap="square" rtlCol="0">
            <a:spAutoFit/>
          </a:bodyPr>
          <a:lstStyle/>
          <a:p>
            <a:r>
              <a:rPr lang="en-GB" sz="2800" b="1" kern="100">
                <a:latin typeface="Work Sans" pitchFamily="2" charset="0"/>
                <a:ea typeface="Calibri" panose="020F0502020204030204" pitchFamily="34" charset="0"/>
                <a:cs typeface="Times New Roman" panose="02020603050405020304" pitchFamily="18" charset="0"/>
              </a:rPr>
              <a:t>HSU Societies Team</a:t>
            </a:r>
            <a:endParaRPr lang="en-GB" sz="1800" b="1" kern="100">
              <a:effectLst/>
              <a:latin typeface="Work Sans" pitchFamily="2" charset="0"/>
              <a:ea typeface="Calibri" panose="020F0502020204030204" pitchFamily="34" charset="0"/>
              <a:cs typeface="Times New Roman" panose="02020603050405020304" pitchFamily="18" charset="0"/>
            </a:endParaRPr>
          </a:p>
          <a:p>
            <a:endParaRPr lang="en-GB">
              <a:latin typeface="Work Sans" pitchFamily="2" charset="0"/>
            </a:endParaRPr>
          </a:p>
        </p:txBody>
      </p:sp>
      <p:sp>
        <p:nvSpPr>
          <p:cNvPr id="8" name="TextBox 7">
            <a:extLst>
              <a:ext uri="{FF2B5EF4-FFF2-40B4-BE49-F238E27FC236}">
                <a16:creationId xmlns:a16="http://schemas.microsoft.com/office/drawing/2014/main" id="{FD05ED1B-8D31-41EE-2480-A8ABF628164E}"/>
              </a:ext>
            </a:extLst>
          </p:cNvPr>
          <p:cNvSpPr txBox="1"/>
          <p:nvPr/>
        </p:nvSpPr>
        <p:spPr>
          <a:xfrm>
            <a:off x="4651532" y="2270396"/>
            <a:ext cx="6802932" cy="4708981"/>
          </a:xfrm>
          <a:prstGeom prst="rect">
            <a:avLst/>
          </a:prstGeom>
          <a:noFill/>
        </p:spPr>
        <p:txBody>
          <a:bodyPr wrap="square" rtlCol="0">
            <a:spAutoFit/>
          </a:bodyPr>
          <a:lstStyle/>
          <a:p>
            <a:pPr lvl="1"/>
            <a:r>
              <a:rPr lang="en-GB" sz="2000">
                <a:latin typeface="Work Sans" pitchFamily="2" charset="0"/>
              </a:rPr>
              <a:t>Academic societies are student communities with an </a:t>
            </a:r>
            <a:r>
              <a:rPr lang="en-GB" sz="2000" b="1">
                <a:latin typeface="Work Sans" pitchFamily="2" charset="0"/>
              </a:rPr>
              <a:t>academic interest</a:t>
            </a:r>
            <a:r>
              <a:rPr lang="en-GB" sz="2000">
                <a:latin typeface="Work Sans" pitchFamily="2" charset="0"/>
              </a:rPr>
              <a:t>. This could be linked with a specific degree, college and discipline</a:t>
            </a:r>
          </a:p>
          <a:p>
            <a:pPr lvl="1"/>
            <a:endParaRPr lang="en-GB" sz="2000">
              <a:latin typeface="Work Sans" pitchFamily="2" charset="0"/>
            </a:endParaRPr>
          </a:p>
          <a:p>
            <a:pPr lvl="1"/>
            <a:r>
              <a:rPr lang="en-GB" sz="2000">
                <a:latin typeface="Work Sans" pitchFamily="2" charset="0"/>
              </a:rPr>
              <a:t>Supports academic societies with:</a:t>
            </a:r>
          </a:p>
          <a:p>
            <a:pPr marL="742950" lvl="1" indent="-285750">
              <a:buFont typeface="Arial" panose="020B0604020202020204" pitchFamily="34" charset="0"/>
              <a:buChar char="•"/>
            </a:pPr>
            <a:r>
              <a:rPr lang="en-GB" sz="2000">
                <a:latin typeface="Work Sans" pitchFamily="2" charset="0"/>
              </a:rPr>
              <a:t>Events and Trip proposals</a:t>
            </a:r>
          </a:p>
          <a:p>
            <a:pPr marL="742950" lvl="1" indent="-285750">
              <a:buFont typeface="Arial" panose="020B0604020202020204" pitchFamily="34" charset="0"/>
              <a:buChar char="•"/>
            </a:pPr>
            <a:r>
              <a:rPr lang="en-GB" sz="2000">
                <a:latin typeface="Work Sans" pitchFamily="2" charset="0"/>
              </a:rPr>
              <a:t>Finance </a:t>
            </a:r>
          </a:p>
          <a:p>
            <a:pPr marL="742950" lvl="1" indent="-285750">
              <a:buFont typeface="Arial" panose="020B0604020202020204" pitchFamily="34" charset="0"/>
              <a:buChar char="•"/>
            </a:pPr>
            <a:r>
              <a:rPr lang="en-GB" sz="2000">
                <a:latin typeface="Work Sans" pitchFamily="2" charset="0"/>
              </a:rPr>
              <a:t>Society Balls </a:t>
            </a:r>
          </a:p>
          <a:p>
            <a:pPr marL="742950" lvl="1" indent="-285750">
              <a:buFont typeface="Arial" panose="020B0604020202020204" pitchFamily="34" charset="0"/>
              <a:buChar char="•"/>
            </a:pPr>
            <a:r>
              <a:rPr lang="en-GB" sz="2000">
                <a:latin typeface="Work Sans" pitchFamily="2" charset="0"/>
              </a:rPr>
              <a:t>Risk Assessments</a:t>
            </a:r>
          </a:p>
          <a:p>
            <a:pPr marL="742950" lvl="1" indent="-285750">
              <a:buFont typeface="Arial" panose="020B0604020202020204" pitchFamily="34" charset="0"/>
              <a:buChar char="•"/>
            </a:pPr>
            <a:r>
              <a:rPr lang="en-GB" sz="2000">
                <a:latin typeface="Work Sans" pitchFamily="2" charset="0"/>
              </a:rPr>
              <a:t>Partnerships with academic university staff</a:t>
            </a:r>
          </a:p>
          <a:p>
            <a:pPr marL="742950" lvl="1" indent="-285750">
              <a:buFont typeface="Arial" panose="020B0604020202020204" pitchFamily="34" charset="0"/>
              <a:buChar char="•"/>
            </a:pPr>
            <a:r>
              <a:rPr lang="en-GB" sz="2000">
                <a:latin typeface="Work Sans" pitchFamily="2" charset="0"/>
              </a:rPr>
              <a:t>Any other queries </a:t>
            </a:r>
          </a:p>
          <a:p>
            <a:pPr marL="742950" lvl="1" indent="-285750">
              <a:buFont typeface="Arial" panose="020B0604020202020204" pitchFamily="34" charset="0"/>
              <a:buChar char="•"/>
            </a:pPr>
            <a:endParaRPr lang="en-GB" sz="2000">
              <a:latin typeface="Work Sans" pitchFamily="2" charset="0"/>
            </a:endParaRPr>
          </a:p>
          <a:p>
            <a:pPr lvl="1"/>
            <a:endParaRPr lang="en-GB" sz="2000">
              <a:latin typeface="Work Sans" pitchFamily="2" charset="0"/>
            </a:endParaRPr>
          </a:p>
          <a:p>
            <a:pPr lvl="1"/>
            <a:endParaRPr lang="en-GB" sz="2000">
              <a:latin typeface="Work Sans" pitchFamily="2" charset="0"/>
            </a:endParaRPr>
          </a:p>
          <a:p>
            <a:pPr lvl="1"/>
            <a:endParaRPr lang="en-GB" sz="2000">
              <a:latin typeface="Work Sans" pitchFamily="2" charset="0"/>
            </a:endParaRPr>
          </a:p>
        </p:txBody>
      </p:sp>
      <p:sp>
        <p:nvSpPr>
          <p:cNvPr id="2" name="TextBox 1">
            <a:extLst>
              <a:ext uri="{FF2B5EF4-FFF2-40B4-BE49-F238E27FC236}">
                <a16:creationId xmlns:a16="http://schemas.microsoft.com/office/drawing/2014/main" id="{CD4E0EAF-6D06-9B13-30CB-DC74E5EFA48F}"/>
              </a:ext>
            </a:extLst>
          </p:cNvPr>
          <p:cNvSpPr txBox="1"/>
          <p:nvPr/>
        </p:nvSpPr>
        <p:spPr>
          <a:xfrm>
            <a:off x="1757809" y="1347066"/>
            <a:ext cx="8676382" cy="461665"/>
          </a:xfrm>
          <a:prstGeom prst="rect">
            <a:avLst/>
          </a:prstGeom>
          <a:noFill/>
        </p:spPr>
        <p:txBody>
          <a:bodyPr wrap="square" rtlCol="0">
            <a:spAutoFit/>
          </a:bodyPr>
          <a:lstStyle/>
          <a:p>
            <a:r>
              <a:rPr lang="en-GB" sz="2400" b="1">
                <a:latin typeface="Work Sans" pitchFamily="2" charset="0"/>
              </a:rPr>
              <a:t>Academic Societies Coordinator </a:t>
            </a:r>
            <a:r>
              <a:rPr lang="en-GB" sz="2400">
                <a:latin typeface="Work Sans" pitchFamily="2" charset="0"/>
              </a:rPr>
              <a:t>- Janet Tokitsu </a:t>
            </a:r>
          </a:p>
        </p:txBody>
      </p:sp>
      <p:pic>
        <p:nvPicPr>
          <p:cNvPr id="11" name="Picture 10" descr="A group of women posing for a picture&#10;&#10;Description automatically generated">
            <a:extLst>
              <a:ext uri="{FF2B5EF4-FFF2-40B4-BE49-F238E27FC236}">
                <a16:creationId xmlns:a16="http://schemas.microsoft.com/office/drawing/2014/main" id="{E45BD02B-489E-F747-60CB-F3F71B73B05D}"/>
              </a:ext>
            </a:extLst>
          </p:cNvPr>
          <p:cNvPicPr>
            <a:picLocks noChangeAspect="1"/>
          </p:cNvPicPr>
          <p:nvPr/>
        </p:nvPicPr>
        <p:blipFill rotWithShape="1">
          <a:blip r:embed="rId4">
            <a:extLst>
              <a:ext uri="{28A0092B-C50C-407E-A947-70E740481C1C}">
                <a14:useLocalDpi xmlns:a14="http://schemas.microsoft.com/office/drawing/2010/main" val="0"/>
              </a:ext>
            </a:extLst>
          </a:blip>
          <a:srcRect l="53307" t="12251"/>
          <a:stretch/>
        </p:blipFill>
        <p:spPr>
          <a:xfrm>
            <a:off x="1852121" y="2384772"/>
            <a:ext cx="2689860" cy="3363278"/>
          </a:xfrm>
          <a:prstGeom prst="rect">
            <a:avLst/>
          </a:prstGeom>
        </p:spPr>
      </p:pic>
      <p:sp>
        <p:nvSpPr>
          <p:cNvPr id="12" name="TextBox 11">
            <a:extLst>
              <a:ext uri="{FF2B5EF4-FFF2-40B4-BE49-F238E27FC236}">
                <a16:creationId xmlns:a16="http://schemas.microsoft.com/office/drawing/2014/main" id="{DFCE3976-634E-5D00-4B25-C1837E1DA90F}"/>
              </a:ext>
            </a:extLst>
          </p:cNvPr>
          <p:cNvSpPr txBox="1"/>
          <p:nvPr/>
        </p:nvSpPr>
        <p:spPr>
          <a:xfrm>
            <a:off x="1318401" y="1808731"/>
            <a:ext cx="6200877" cy="861774"/>
          </a:xfrm>
          <a:prstGeom prst="rect">
            <a:avLst/>
          </a:prstGeom>
          <a:noFill/>
        </p:spPr>
        <p:txBody>
          <a:bodyPr wrap="square" rtlCol="0">
            <a:spAutoFit/>
          </a:bodyPr>
          <a:lstStyle/>
          <a:p>
            <a:pPr lvl="1"/>
            <a:r>
              <a:rPr lang="en-GB" sz="1600">
                <a:latin typeface="Work Sans" pitchFamily="2" charset="0"/>
              </a:rPr>
              <a:t>Email: J.Tokitsu@shu.ac.uk</a:t>
            </a:r>
          </a:p>
          <a:p>
            <a:pPr lvl="1"/>
            <a:endParaRPr lang="en-GB" sz="1600">
              <a:latin typeface="Work Sans" pitchFamily="2" charset="0"/>
            </a:endParaRPr>
          </a:p>
          <a:p>
            <a:pPr lvl="1"/>
            <a:endParaRPr lang="en-GB" sz="1600">
              <a:latin typeface="Work Sans" pitchFamily="2" charset="0"/>
            </a:endParaRPr>
          </a:p>
        </p:txBody>
      </p:sp>
    </p:spTree>
    <p:extLst>
      <p:ext uri="{BB962C8B-B14F-4D97-AF65-F5344CB8AC3E}">
        <p14:creationId xmlns:p14="http://schemas.microsoft.com/office/powerpoint/2010/main" val="1277895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307777"/>
          </a:xfrm>
          <a:prstGeom prst="rect">
            <a:avLst/>
          </a:prstGeom>
          <a:noFill/>
        </p:spPr>
        <p:txBody>
          <a:bodyPr wrap="square" rtlCol="0">
            <a:spAutoFit/>
          </a:bodyPr>
          <a:lstStyle/>
          <a:p>
            <a:r>
              <a:rPr lang="en-US" sz="1400" err="1">
                <a:solidFill>
                  <a:srgbClr val="0D0D1D"/>
                </a:solidFill>
                <a:latin typeface="Covik Sans" pitchFamily="82" charset="77"/>
              </a:rPr>
              <a:t>hallamstudentsunion.com</a:t>
            </a:r>
            <a:endParaRPr lang="en-US" sz="1400">
              <a:solidFill>
                <a:srgbClr val="0D0D1D"/>
              </a:solidFill>
              <a:latin typeface="Covik Sans" pitchFamily="82" charset="77"/>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307777"/>
          </a:xfrm>
          <a:prstGeom prst="rect">
            <a:avLst/>
          </a:prstGeom>
          <a:noFill/>
        </p:spPr>
        <p:txBody>
          <a:bodyPr wrap="square" rtlCol="0">
            <a:spAutoFit/>
          </a:bodyPr>
          <a:lstStyle/>
          <a:p>
            <a:r>
              <a:rPr lang="en-US" sz="1400">
                <a:solidFill>
                  <a:srgbClr val="0D0D1D"/>
                </a:solidFill>
                <a:latin typeface="Covik Sans" pitchFamily="82" charset="77"/>
              </a:rPr>
              <a:t>@</a:t>
            </a:r>
            <a:r>
              <a:rPr lang="en-US" sz="1400" err="1">
                <a:solidFill>
                  <a:srgbClr val="0D0D1D"/>
                </a:solidFill>
                <a:latin typeface="Covik Sans" pitchFamily="82" charset="77"/>
              </a:rPr>
              <a:t>hallamsu</a:t>
            </a:r>
            <a:endParaRPr lang="en-US" sz="1400">
              <a:solidFill>
                <a:srgbClr val="0D0D1D"/>
              </a:solidFill>
              <a:latin typeface="Covik Sans" pitchFamily="82" charset="77"/>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057275" y="567495"/>
            <a:ext cx="6365082" cy="523220"/>
          </a:xfrm>
          <a:prstGeom prst="rect">
            <a:avLst/>
          </a:prstGeom>
          <a:noFill/>
        </p:spPr>
        <p:txBody>
          <a:bodyPr wrap="square" lIns="91440" tIns="45720" rIns="91440" bIns="45720" rtlCol="0" anchor="t">
            <a:spAutoFit/>
          </a:bodyPr>
          <a:lstStyle/>
          <a:p>
            <a:r>
              <a:rPr lang="en-GB" sz="2800" b="1" kern="100">
                <a:latin typeface="Work Sans"/>
                <a:cs typeface="Times New Roman"/>
              </a:rPr>
              <a:t>Society Finances – Money!</a:t>
            </a:r>
            <a:endParaRPr lang="en-GB">
              <a:latin typeface="Work Sans"/>
              <a:cs typeface="Times New Roman"/>
            </a:endParaRPr>
          </a:p>
        </p:txBody>
      </p:sp>
      <p:sp>
        <p:nvSpPr>
          <p:cNvPr id="2" name="TextBox 1">
            <a:extLst>
              <a:ext uri="{FF2B5EF4-FFF2-40B4-BE49-F238E27FC236}">
                <a16:creationId xmlns:a16="http://schemas.microsoft.com/office/drawing/2014/main" id="{FD1D8F49-D5DE-A680-1B06-4BB945C77AAD}"/>
              </a:ext>
            </a:extLst>
          </p:cNvPr>
          <p:cNvSpPr txBox="1"/>
          <p:nvPr/>
        </p:nvSpPr>
        <p:spPr>
          <a:xfrm>
            <a:off x="1075234" y="1162957"/>
            <a:ext cx="8620928" cy="3754874"/>
          </a:xfrm>
          <a:prstGeom prst="rect">
            <a:avLst/>
          </a:prstGeom>
          <a:noFill/>
        </p:spPr>
        <p:txBody>
          <a:bodyPr wrap="square" lIns="91440" tIns="45720" rIns="91440" bIns="45720" rtlCol="0" anchor="t">
            <a:spAutoFit/>
          </a:bodyPr>
          <a:lstStyle/>
          <a:p>
            <a:endParaRPr lang="en-GB">
              <a:latin typeface="Work Sans"/>
            </a:endParaRPr>
          </a:p>
          <a:p>
            <a:pPr lvl="1"/>
            <a:endParaRPr lang="en-GB" sz="2000">
              <a:latin typeface="Work Sans"/>
            </a:endParaRPr>
          </a:p>
          <a:p>
            <a:r>
              <a:rPr lang="en-GB" sz="2000">
                <a:latin typeface="Work Sans"/>
              </a:rPr>
              <a:t>You are responsible for overseeing your society income and expenditure. It’s crucial to keep an eye on income and be sure you are increasing it as you need.</a:t>
            </a:r>
          </a:p>
          <a:p>
            <a:endParaRPr lang="en-GB" sz="2000">
              <a:latin typeface="Work Sans"/>
            </a:endParaRPr>
          </a:p>
          <a:p>
            <a:r>
              <a:rPr lang="en-GB" sz="2000">
                <a:latin typeface="Work Sans"/>
              </a:rPr>
              <a:t>There are different ways that your society can generate income:</a:t>
            </a:r>
          </a:p>
          <a:p>
            <a:endParaRPr lang="en-GB" sz="2000">
              <a:latin typeface="Work Sans"/>
            </a:endParaRPr>
          </a:p>
          <a:p>
            <a:pPr marL="342900" indent="-342900">
              <a:buFont typeface="Arial" panose="020B0604020202020204" pitchFamily="34" charset="0"/>
              <a:buChar char="•"/>
            </a:pPr>
            <a:r>
              <a:rPr lang="en-GB" sz="2000">
                <a:latin typeface="Work Sans"/>
              </a:rPr>
              <a:t>Your membership price</a:t>
            </a:r>
          </a:p>
          <a:p>
            <a:pPr marL="342900" indent="-342900">
              <a:buFont typeface="Arial" panose="020B0604020202020204" pitchFamily="34" charset="0"/>
              <a:buChar char="•"/>
            </a:pPr>
            <a:r>
              <a:rPr lang="en-GB" sz="2000">
                <a:latin typeface="Work Sans"/>
              </a:rPr>
              <a:t>Fundraising</a:t>
            </a:r>
          </a:p>
          <a:p>
            <a:pPr marL="342900" indent="-342900">
              <a:buFont typeface="Arial" panose="020B0604020202020204" pitchFamily="34" charset="0"/>
              <a:buChar char="•"/>
            </a:pPr>
            <a:r>
              <a:rPr lang="en-GB" sz="2000">
                <a:latin typeface="Work Sans"/>
              </a:rPr>
              <a:t>Funding (for non-regular activity)</a:t>
            </a:r>
          </a:p>
          <a:p>
            <a:pPr marL="342900" indent="-342900">
              <a:buFont typeface="Arial" panose="020B0604020202020204" pitchFamily="34" charset="0"/>
              <a:buChar char="•"/>
            </a:pPr>
            <a:r>
              <a:rPr lang="en-GB" sz="2000">
                <a:latin typeface="Work Sans"/>
              </a:rPr>
              <a:t>Sponsorship</a:t>
            </a:r>
          </a:p>
        </p:txBody>
      </p:sp>
      <p:pic>
        <p:nvPicPr>
          <p:cNvPr id="8" name="Picture 7">
            <a:extLst>
              <a:ext uri="{FF2B5EF4-FFF2-40B4-BE49-F238E27FC236}">
                <a16:creationId xmlns:a16="http://schemas.microsoft.com/office/drawing/2014/main" id="{C1D50920-4F57-FCA9-1344-267BABFCD68F}"/>
              </a:ext>
            </a:extLst>
          </p:cNvPr>
          <p:cNvPicPr>
            <a:picLocks noChangeAspect="1"/>
          </p:cNvPicPr>
          <p:nvPr/>
        </p:nvPicPr>
        <p:blipFill>
          <a:blip r:embed="rId4"/>
          <a:stretch>
            <a:fillRect/>
          </a:stretch>
        </p:blipFill>
        <p:spPr>
          <a:xfrm>
            <a:off x="9960212" y="51367"/>
            <a:ext cx="1524434" cy="1700060"/>
          </a:xfrm>
          <a:prstGeom prst="rect">
            <a:avLst/>
          </a:prstGeom>
        </p:spPr>
      </p:pic>
    </p:spTree>
    <p:extLst>
      <p:ext uri="{BB962C8B-B14F-4D97-AF65-F5344CB8AC3E}">
        <p14:creationId xmlns:p14="http://schemas.microsoft.com/office/powerpoint/2010/main" val="3852487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307777"/>
          </a:xfrm>
          <a:prstGeom prst="rect">
            <a:avLst/>
          </a:prstGeom>
          <a:noFill/>
        </p:spPr>
        <p:txBody>
          <a:bodyPr wrap="square" rtlCol="0">
            <a:spAutoFit/>
          </a:bodyPr>
          <a:lstStyle/>
          <a:p>
            <a:r>
              <a:rPr lang="en-US" sz="1400" err="1">
                <a:solidFill>
                  <a:srgbClr val="0D0D1D"/>
                </a:solidFill>
                <a:latin typeface="Covik Sans" pitchFamily="82" charset="77"/>
              </a:rPr>
              <a:t>hallamstudentsunion.com</a:t>
            </a:r>
            <a:endParaRPr lang="en-US" sz="1400">
              <a:solidFill>
                <a:srgbClr val="0D0D1D"/>
              </a:solidFill>
              <a:latin typeface="Covik Sans" pitchFamily="82" charset="77"/>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307777"/>
          </a:xfrm>
          <a:prstGeom prst="rect">
            <a:avLst/>
          </a:prstGeom>
          <a:noFill/>
        </p:spPr>
        <p:txBody>
          <a:bodyPr wrap="square" rtlCol="0">
            <a:spAutoFit/>
          </a:bodyPr>
          <a:lstStyle/>
          <a:p>
            <a:r>
              <a:rPr lang="en-US" sz="1400">
                <a:solidFill>
                  <a:srgbClr val="0D0D1D"/>
                </a:solidFill>
                <a:latin typeface="Covik Sans" pitchFamily="82" charset="77"/>
              </a:rPr>
              <a:t>@</a:t>
            </a:r>
            <a:r>
              <a:rPr lang="en-US" sz="1400" err="1">
                <a:solidFill>
                  <a:srgbClr val="0D0D1D"/>
                </a:solidFill>
                <a:latin typeface="Covik Sans" pitchFamily="82" charset="77"/>
              </a:rPr>
              <a:t>hallamsu</a:t>
            </a:r>
            <a:endParaRPr lang="en-US" sz="1400">
              <a:solidFill>
                <a:srgbClr val="0D0D1D"/>
              </a:solidFill>
              <a:latin typeface="Covik Sans" pitchFamily="82" charset="77"/>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057275" y="567495"/>
            <a:ext cx="6365082" cy="523220"/>
          </a:xfrm>
          <a:prstGeom prst="rect">
            <a:avLst/>
          </a:prstGeom>
          <a:noFill/>
        </p:spPr>
        <p:txBody>
          <a:bodyPr wrap="square" rtlCol="0">
            <a:spAutoFit/>
          </a:bodyPr>
          <a:lstStyle/>
          <a:p>
            <a:r>
              <a:rPr lang="en-GB" sz="2800" b="1" kern="100">
                <a:latin typeface="Work Sans" pitchFamily="2" charset="0"/>
                <a:cs typeface="Times New Roman" panose="02020603050405020304" pitchFamily="18" charset="0"/>
              </a:rPr>
              <a:t>Society Finances – Funding!</a:t>
            </a:r>
            <a:endParaRPr lang="en-GB">
              <a:latin typeface="Work Sans" pitchFamily="2" charset="0"/>
            </a:endParaRPr>
          </a:p>
        </p:txBody>
      </p:sp>
      <p:sp>
        <p:nvSpPr>
          <p:cNvPr id="2" name="TextBox 1">
            <a:extLst>
              <a:ext uri="{FF2B5EF4-FFF2-40B4-BE49-F238E27FC236}">
                <a16:creationId xmlns:a16="http://schemas.microsoft.com/office/drawing/2014/main" id="{FD1D8F49-D5DE-A680-1B06-4BB945C77AAD}"/>
              </a:ext>
            </a:extLst>
          </p:cNvPr>
          <p:cNvSpPr txBox="1"/>
          <p:nvPr/>
        </p:nvSpPr>
        <p:spPr>
          <a:xfrm>
            <a:off x="1075234" y="1162957"/>
            <a:ext cx="8620928" cy="2215991"/>
          </a:xfrm>
          <a:prstGeom prst="rect">
            <a:avLst/>
          </a:prstGeom>
          <a:noFill/>
        </p:spPr>
        <p:txBody>
          <a:bodyPr wrap="square" rtlCol="0">
            <a:spAutoFit/>
          </a:bodyPr>
          <a:lstStyle/>
          <a:p>
            <a:endParaRPr lang="en-GB">
              <a:latin typeface="Work Sans" pitchFamily="2" charset="0"/>
            </a:endParaRPr>
          </a:p>
          <a:p>
            <a:pPr lvl="1"/>
            <a:endParaRPr lang="en-GB" sz="2000">
              <a:latin typeface="Work Sans" pitchFamily="2" charset="0"/>
            </a:endParaRPr>
          </a:p>
          <a:p>
            <a:pPr marL="342900" indent="-342900">
              <a:buFont typeface="Arial" panose="020B0604020202020204" pitchFamily="34" charset="0"/>
              <a:buChar char="•"/>
            </a:pPr>
            <a:r>
              <a:rPr lang="en-GB" sz="2000">
                <a:latin typeface="Work Sans" pitchFamily="2" charset="0"/>
              </a:rPr>
              <a:t>Our funding processes – available on the committee portal</a:t>
            </a:r>
          </a:p>
          <a:p>
            <a:pPr marL="342900" indent="-342900">
              <a:buFont typeface="Arial" panose="020B0604020202020204" pitchFamily="34" charset="0"/>
              <a:buChar char="•"/>
            </a:pPr>
            <a:endParaRPr lang="en-GB" sz="2000">
              <a:latin typeface="Work Sans" pitchFamily="2" charset="0"/>
            </a:endParaRPr>
          </a:p>
          <a:p>
            <a:pPr marL="342900" indent="-342900">
              <a:buFont typeface="Arial" panose="020B0604020202020204" pitchFamily="34" charset="0"/>
              <a:buChar char="•"/>
            </a:pPr>
            <a:endParaRPr lang="en-GB" sz="2000">
              <a:latin typeface="Work Sans" pitchFamily="2" charset="0"/>
            </a:endParaRPr>
          </a:p>
          <a:p>
            <a:endParaRPr lang="en-GB" sz="2000">
              <a:latin typeface="Work Sans" pitchFamily="2" charset="0"/>
            </a:endParaRPr>
          </a:p>
          <a:p>
            <a:pPr marL="342900" indent="-342900">
              <a:buFont typeface="Arial" panose="020B0604020202020204" pitchFamily="34" charset="0"/>
              <a:buChar char="•"/>
            </a:pPr>
            <a:r>
              <a:rPr lang="en-GB" sz="2000">
                <a:latin typeface="Work Sans" pitchFamily="2" charset="0"/>
              </a:rPr>
              <a:t>50/50 match basis</a:t>
            </a:r>
          </a:p>
        </p:txBody>
      </p:sp>
      <p:pic>
        <p:nvPicPr>
          <p:cNvPr id="8" name="Picture 7">
            <a:extLst>
              <a:ext uri="{FF2B5EF4-FFF2-40B4-BE49-F238E27FC236}">
                <a16:creationId xmlns:a16="http://schemas.microsoft.com/office/drawing/2014/main" id="{C1D50920-4F57-FCA9-1344-267BABFCD68F}"/>
              </a:ext>
            </a:extLst>
          </p:cNvPr>
          <p:cNvPicPr>
            <a:picLocks noChangeAspect="1"/>
          </p:cNvPicPr>
          <p:nvPr/>
        </p:nvPicPr>
        <p:blipFill>
          <a:blip r:embed="rId4"/>
          <a:stretch>
            <a:fillRect/>
          </a:stretch>
        </p:blipFill>
        <p:spPr>
          <a:xfrm>
            <a:off x="9960212" y="51367"/>
            <a:ext cx="1524434" cy="1700060"/>
          </a:xfrm>
          <a:prstGeom prst="rect">
            <a:avLst/>
          </a:prstGeom>
        </p:spPr>
      </p:pic>
    </p:spTree>
    <p:extLst>
      <p:ext uri="{BB962C8B-B14F-4D97-AF65-F5344CB8AC3E}">
        <p14:creationId xmlns:p14="http://schemas.microsoft.com/office/powerpoint/2010/main" val="2164097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307777"/>
          </a:xfrm>
          <a:prstGeom prst="rect">
            <a:avLst/>
          </a:prstGeom>
          <a:noFill/>
        </p:spPr>
        <p:txBody>
          <a:bodyPr wrap="square" rtlCol="0">
            <a:spAutoFit/>
          </a:bodyPr>
          <a:lstStyle/>
          <a:p>
            <a:r>
              <a:rPr lang="en-US" sz="1400" err="1">
                <a:solidFill>
                  <a:srgbClr val="0D0D1D"/>
                </a:solidFill>
                <a:latin typeface="Covik Sans" pitchFamily="82" charset="77"/>
              </a:rPr>
              <a:t>hallamstudentsunion.com</a:t>
            </a:r>
            <a:endParaRPr lang="en-US" sz="1400">
              <a:solidFill>
                <a:srgbClr val="0D0D1D"/>
              </a:solidFill>
              <a:latin typeface="Covik Sans" pitchFamily="82" charset="77"/>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307777"/>
          </a:xfrm>
          <a:prstGeom prst="rect">
            <a:avLst/>
          </a:prstGeom>
          <a:noFill/>
        </p:spPr>
        <p:txBody>
          <a:bodyPr wrap="square" rtlCol="0">
            <a:spAutoFit/>
          </a:bodyPr>
          <a:lstStyle/>
          <a:p>
            <a:r>
              <a:rPr lang="en-US" sz="1400">
                <a:solidFill>
                  <a:srgbClr val="0D0D1D"/>
                </a:solidFill>
                <a:latin typeface="Covik Sans" pitchFamily="82" charset="77"/>
              </a:rPr>
              <a:t>@</a:t>
            </a:r>
            <a:r>
              <a:rPr lang="en-US" sz="1400" err="1">
                <a:solidFill>
                  <a:srgbClr val="0D0D1D"/>
                </a:solidFill>
                <a:latin typeface="Covik Sans" pitchFamily="82" charset="77"/>
              </a:rPr>
              <a:t>hallamsu</a:t>
            </a:r>
            <a:endParaRPr lang="en-US" sz="1400">
              <a:solidFill>
                <a:srgbClr val="0D0D1D"/>
              </a:solidFill>
              <a:latin typeface="Covik Sans" pitchFamily="82" charset="77"/>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057275" y="567495"/>
            <a:ext cx="6365082" cy="523220"/>
          </a:xfrm>
          <a:prstGeom prst="rect">
            <a:avLst/>
          </a:prstGeom>
          <a:noFill/>
        </p:spPr>
        <p:txBody>
          <a:bodyPr wrap="square" lIns="91440" tIns="45720" rIns="91440" bIns="45720" rtlCol="0" anchor="t">
            <a:spAutoFit/>
          </a:bodyPr>
          <a:lstStyle/>
          <a:p>
            <a:r>
              <a:rPr lang="en-GB" sz="2800" b="1" kern="100">
                <a:latin typeface="Work Sans"/>
                <a:cs typeface="Times New Roman"/>
              </a:rPr>
              <a:t>Society Finances – Sponsorship!</a:t>
            </a:r>
            <a:endParaRPr lang="en-GB">
              <a:latin typeface="Work Sans"/>
              <a:cs typeface="Times New Roman"/>
            </a:endParaRPr>
          </a:p>
        </p:txBody>
      </p:sp>
      <p:sp>
        <p:nvSpPr>
          <p:cNvPr id="2" name="TextBox 1">
            <a:extLst>
              <a:ext uri="{FF2B5EF4-FFF2-40B4-BE49-F238E27FC236}">
                <a16:creationId xmlns:a16="http://schemas.microsoft.com/office/drawing/2014/main" id="{FD1D8F49-D5DE-A680-1B06-4BB945C77AAD}"/>
              </a:ext>
            </a:extLst>
          </p:cNvPr>
          <p:cNvSpPr txBox="1"/>
          <p:nvPr/>
        </p:nvSpPr>
        <p:spPr>
          <a:xfrm>
            <a:off x="1075234" y="1162957"/>
            <a:ext cx="8620928" cy="4678204"/>
          </a:xfrm>
          <a:prstGeom prst="rect">
            <a:avLst/>
          </a:prstGeom>
          <a:noFill/>
        </p:spPr>
        <p:txBody>
          <a:bodyPr wrap="square" lIns="91440" tIns="45720" rIns="91440" bIns="45720" rtlCol="0" anchor="t">
            <a:spAutoFit/>
          </a:bodyPr>
          <a:lstStyle/>
          <a:p>
            <a:endParaRPr lang="en-GB">
              <a:latin typeface="Work Sans"/>
            </a:endParaRPr>
          </a:p>
          <a:p>
            <a:pPr lvl="1"/>
            <a:endParaRPr lang="en-GB" sz="2000">
              <a:latin typeface="Work Sans"/>
            </a:endParaRPr>
          </a:p>
          <a:p>
            <a:r>
              <a:rPr lang="en-GB" sz="2000">
                <a:latin typeface="Work Sans"/>
              </a:rPr>
              <a:t>Sponsorships are one of the most popular ways societies look to generate income.</a:t>
            </a:r>
          </a:p>
          <a:p>
            <a:endParaRPr lang="en-GB" sz="2000">
              <a:latin typeface="Work Sans"/>
            </a:endParaRPr>
          </a:p>
          <a:p>
            <a:r>
              <a:rPr lang="en-GB" sz="2000">
                <a:latin typeface="Work Sans"/>
              </a:rPr>
              <a:t>For it to be an official sponsorship HSU must see (and approve) the agreement </a:t>
            </a:r>
            <a:r>
              <a:rPr lang="en-GB" sz="2000" b="1">
                <a:latin typeface="Work Sans"/>
              </a:rPr>
              <a:t>before</a:t>
            </a:r>
            <a:r>
              <a:rPr lang="en-GB" sz="2000">
                <a:latin typeface="Work Sans"/>
              </a:rPr>
              <a:t> it is signed. This helps us to make sure you're not accepting any bad deals or taking on personal liability, as well as checking that your deal does not break any of our rules or policies.</a:t>
            </a:r>
          </a:p>
          <a:p>
            <a:endParaRPr lang="en-GB" sz="2000">
              <a:latin typeface="Work Sans"/>
            </a:endParaRPr>
          </a:p>
          <a:p>
            <a:r>
              <a:rPr lang="en-GB" sz="2000">
                <a:latin typeface="Work Sans"/>
              </a:rPr>
              <a:t>Use our template to ensure all the information is included in your agreement (and nothing is sneakily left out!)</a:t>
            </a:r>
          </a:p>
          <a:p>
            <a:endParaRPr lang="en-GB" sz="2000">
              <a:latin typeface="Work Sans"/>
            </a:endParaRPr>
          </a:p>
          <a:p>
            <a:endParaRPr lang="en-GB" sz="2000">
              <a:latin typeface="Work Sans"/>
            </a:endParaRPr>
          </a:p>
        </p:txBody>
      </p:sp>
      <p:pic>
        <p:nvPicPr>
          <p:cNvPr id="8" name="Picture 7">
            <a:extLst>
              <a:ext uri="{FF2B5EF4-FFF2-40B4-BE49-F238E27FC236}">
                <a16:creationId xmlns:a16="http://schemas.microsoft.com/office/drawing/2014/main" id="{C1D50920-4F57-FCA9-1344-267BABFCD68F}"/>
              </a:ext>
            </a:extLst>
          </p:cNvPr>
          <p:cNvPicPr>
            <a:picLocks noChangeAspect="1"/>
          </p:cNvPicPr>
          <p:nvPr/>
        </p:nvPicPr>
        <p:blipFill>
          <a:blip r:embed="rId4"/>
          <a:stretch>
            <a:fillRect/>
          </a:stretch>
        </p:blipFill>
        <p:spPr>
          <a:xfrm>
            <a:off x="9960212" y="51367"/>
            <a:ext cx="1524434" cy="1700060"/>
          </a:xfrm>
          <a:prstGeom prst="rect">
            <a:avLst/>
          </a:prstGeom>
        </p:spPr>
      </p:pic>
    </p:spTree>
    <p:extLst>
      <p:ext uri="{BB962C8B-B14F-4D97-AF65-F5344CB8AC3E}">
        <p14:creationId xmlns:p14="http://schemas.microsoft.com/office/powerpoint/2010/main" val="1242558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F6034C-5D82-5E26-1CA1-8F48F2B20DC7}"/>
              </a:ext>
            </a:extLst>
          </p:cNvPr>
          <p:cNvSpPr/>
          <p:nvPr/>
        </p:nvSpPr>
        <p:spPr>
          <a:xfrm>
            <a:off x="0" y="0"/>
            <a:ext cx="12192000" cy="6858000"/>
          </a:xfrm>
          <a:prstGeom prst="rect">
            <a:avLst/>
          </a:prstGeom>
          <a:solidFill>
            <a:srgbClr val="0E0E1E"/>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pic>
        <p:nvPicPr>
          <p:cNvPr id="5" name="Picture 4">
            <a:extLst>
              <a:ext uri="{FF2B5EF4-FFF2-40B4-BE49-F238E27FC236}">
                <a16:creationId xmlns:a16="http://schemas.microsoft.com/office/drawing/2014/main" id="{E64A904F-0062-B96D-9403-5A0B9CDB7202}"/>
              </a:ext>
            </a:extLst>
          </p:cNvPr>
          <p:cNvPicPr>
            <a:picLocks noChangeAspect="1"/>
          </p:cNvPicPr>
          <p:nvPr/>
        </p:nvPicPr>
        <p:blipFill>
          <a:blip r:embed="rId2"/>
          <a:srcRect/>
          <a:stretch/>
        </p:blipFill>
        <p:spPr>
          <a:xfrm>
            <a:off x="370115" y="6095672"/>
            <a:ext cx="1276678" cy="575781"/>
          </a:xfrm>
          <a:prstGeom prst="rect">
            <a:avLst/>
          </a:prstGeom>
        </p:spPr>
      </p:pic>
      <p:cxnSp>
        <p:nvCxnSpPr>
          <p:cNvPr id="6" name="Straight Connector 5">
            <a:extLst>
              <a:ext uri="{FF2B5EF4-FFF2-40B4-BE49-F238E27FC236}">
                <a16:creationId xmlns:a16="http://schemas.microsoft.com/office/drawing/2014/main" id="{BD20EF3A-0941-CD08-0BC9-2BA731EC771E}"/>
              </a:ext>
            </a:extLst>
          </p:cNvPr>
          <p:cNvCxnSpPr/>
          <p:nvPr/>
        </p:nvCxnSpPr>
        <p:spPr>
          <a:xfrm>
            <a:off x="508000" y="6023429"/>
            <a:ext cx="10994571" cy="0"/>
          </a:xfrm>
          <a:prstGeom prst="line">
            <a:avLst/>
          </a:prstGeom>
          <a:ln w="12700">
            <a:solidFill>
              <a:srgbClr val="F0E8E0"/>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609C4AC3-15D4-8F9F-9046-2D6F93CE8EFB}"/>
              </a:ext>
            </a:extLst>
          </p:cNvPr>
          <p:cNvSpPr txBox="1"/>
          <p:nvPr/>
        </p:nvSpPr>
        <p:spPr>
          <a:xfrm>
            <a:off x="7873999" y="6226119"/>
            <a:ext cx="2329543" cy="307777"/>
          </a:xfrm>
          <a:prstGeom prst="rect">
            <a:avLst/>
          </a:prstGeom>
          <a:noFill/>
        </p:spPr>
        <p:txBody>
          <a:bodyPr wrap="square" rtlCol="0">
            <a:spAutoFit/>
          </a:bodyPr>
          <a:lstStyle/>
          <a:p>
            <a:r>
              <a:rPr lang="en-US" sz="1400" err="1">
                <a:solidFill>
                  <a:srgbClr val="F0E8E0"/>
                </a:solidFill>
                <a:latin typeface="Covik Sans" pitchFamily="82" charset="77"/>
              </a:rPr>
              <a:t>hallamstudentsunion.com</a:t>
            </a:r>
            <a:endParaRPr lang="en-US" sz="1400">
              <a:solidFill>
                <a:srgbClr val="F0E8E0"/>
              </a:solidFill>
              <a:latin typeface="Covik Sans" pitchFamily="82" charset="77"/>
            </a:endParaRPr>
          </a:p>
        </p:txBody>
      </p:sp>
      <p:sp>
        <p:nvSpPr>
          <p:cNvPr id="8" name="TextBox 7">
            <a:extLst>
              <a:ext uri="{FF2B5EF4-FFF2-40B4-BE49-F238E27FC236}">
                <a16:creationId xmlns:a16="http://schemas.microsoft.com/office/drawing/2014/main" id="{5269897D-E121-15B8-AF28-8622351F8DC7}"/>
              </a:ext>
            </a:extLst>
          </p:cNvPr>
          <p:cNvSpPr txBox="1"/>
          <p:nvPr/>
        </p:nvSpPr>
        <p:spPr>
          <a:xfrm>
            <a:off x="10530115" y="6226119"/>
            <a:ext cx="1103086" cy="307777"/>
          </a:xfrm>
          <a:prstGeom prst="rect">
            <a:avLst/>
          </a:prstGeom>
          <a:noFill/>
        </p:spPr>
        <p:txBody>
          <a:bodyPr wrap="square" rtlCol="0">
            <a:spAutoFit/>
          </a:bodyPr>
          <a:lstStyle/>
          <a:p>
            <a:r>
              <a:rPr lang="en-US" sz="1400">
                <a:solidFill>
                  <a:srgbClr val="F0E8E0"/>
                </a:solidFill>
                <a:latin typeface="Covik Sans" pitchFamily="82" charset="77"/>
              </a:rPr>
              <a:t>@</a:t>
            </a:r>
            <a:r>
              <a:rPr lang="en-US" sz="1400" err="1">
                <a:solidFill>
                  <a:srgbClr val="F0E8E0"/>
                </a:solidFill>
                <a:latin typeface="Covik Sans" pitchFamily="82" charset="77"/>
              </a:rPr>
              <a:t>hallamsu</a:t>
            </a:r>
            <a:endParaRPr lang="en-US" sz="1400">
              <a:solidFill>
                <a:srgbClr val="F0E8E0"/>
              </a:solidFill>
              <a:latin typeface="Covik Sans" pitchFamily="82" charset="77"/>
            </a:endParaRPr>
          </a:p>
        </p:txBody>
      </p:sp>
      <p:sp>
        <p:nvSpPr>
          <p:cNvPr id="10" name="TextBox 9">
            <a:extLst>
              <a:ext uri="{FF2B5EF4-FFF2-40B4-BE49-F238E27FC236}">
                <a16:creationId xmlns:a16="http://schemas.microsoft.com/office/drawing/2014/main" id="{2526B090-E128-B6EB-58CA-12D092B0ACED}"/>
              </a:ext>
            </a:extLst>
          </p:cNvPr>
          <p:cNvSpPr txBox="1"/>
          <p:nvPr/>
        </p:nvSpPr>
        <p:spPr>
          <a:xfrm>
            <a:off x="4910391" y="2051231"/>
            <a:ext cx="6592180" cy="707886"/>
          </a:xfrm>
          <a:prstGeom prst="rect">
            <a:avLst/>
          </a:prstGeom>
          <a:noFill/>
        </p:spPr>
        <p:txBody>
          <a:bodyPr wrap="square" lIns="91440" tIns="45720" rIns="91440" bIns="45720" anchor="t">
            <a:spAutoFit/>
          </a:bodyPr>
          <a:lstStyle/>
          <a:p>
            <a:r>
              <a:rPr lang="en-GB" sz="4000" b="1">
                <a:solidFill>
                  <a:schemeClr val="bg1"/>
                </a:solidFill>
                <a:latin typeface="Work Sans"/>
              </a:rPr>
              <a:t>Elections</a:t>
            </a:r>
          </a:p>
        </p:txBody>
      </p:sp>
    </p:spTree>
    <p:extLst>
      <p:ext uri="{BB962C8B-B14F-4D97-AF65-F5344CB8AC3E}">
        <p14:creationId xmlns:p14="http://schemas.microsoft.com/office/powerpoint/2010/main" val="2735567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307777"/>
          </a:xfrm>
          <a:prstGeom prst="rect">
            <a:avLst/>
          </a:prstGeom>
          <a:noFill/>
        </p:spPr>
        <p:txBody>
          <a:bodyPr wrap="square" rtlCol="0">
            <a:spAutoFit/>
          </a:bodyPr>
          <a:lstStyle/>
          <a:p>
            <a:r>
              <a:rPr lang="en-US" sz="1400" err="1">
                <a:solidFill>
                  <a:srgbClr val="0D0D1D"/>
                </a:solidFill>
                <a:latin typeface="Covik Sans" pitchFamily="82" charset="77"/>
              </a:rPr>
              <a:t>hallamstudentsunion.com</a:t>
            </a:r>
            <a:endParaRPr lang="en-US" sz="1400">
              <a:solidFill>
                <a:srgbClr val="0D0D1D"/>
              </a:solidFill>
              <a:latin typeface="Covik Sans" pitchFamily="82" charset="77"/>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307777"/>
          </a:xfrm>
          <a:prstGeom prst="rect">
            <a:avLst/>
          </a:prstGeom>
          <a:noFill/>
        </p:spPr>
        <p:txBody>
          <a:bodyPr wrap="square" rtlCol="0">
            <a:spAutoFit/>
          </a:bodyPr>
          <a:lstStyle/>
          <a:p>
            <a:r>
              <a:rPr lang="en-US" sz="1400">
                <a:solidFill>
                  <a:srgbClr val="0D0D1D"/>
                </a:solidFill>
                <a:latin typeface="Covik Sans" pitchFamily="82" charset="77"/>
              </a:rPr>
              <a:t>@</a:t>
            </a:r>
            <a:r>
              <a:rPr lang="en-US" sz="1400" err="1">
                <a:solidFill>
                  <a:srgbClr val="0D0D1D"/>
                </a:solidFill>
                <a:latin typeface="Covik Sans" pitchFamily="82" charset="77"/>
              </a:rPr>
              <a:t>hallamsu</a:t>
            </a:r>
            <a:endParaRPr lang="en-US" sz="1400">
              <a:solidFill>
                <a:srgbClr val="0D0D1D"/>
              </a:solidFill>
              <a:latin typeface="Covik Sans" pitchFamily="82" charset="77"/>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162050" y="558745"/>
            <a:ext cx="6365082" cy="523220"/>
          </a:xfrm>
          <a:prstGeom prst="rect">
            <a:avLst/>
          </a:prstGeom>
          <a:noFill/>
        </p:spPr>
        <p:txBody>
          <a:bodyPr wrap="square" rtlCol="0">
            <a:spAutoFit/>
          </a:bodyPr>
          <a:lstStyle/>
          <a:p>
            <a:r>
              <a:rPr lang="en-GB" sz="2800" b="1" kern="100">
                <a:latin typeface="Covik Sans" panose="04040406060303040305" pitchFamily="82" charset="0"/>
                <a:cs typeface="Times New Roman" panose="02020603050405020304" pitchFamily="18" charset="0"/>
              </a:rPr>
              <a:t>Elections  </a:t>
            </a:r>
            <a:endParaRPr lang="en-GB"/>
          </a:p>
        </p:txBody>
      </p:sp>
      <p:pic>
        <p:nvPicPr>
          <p:cNvPr id="9" name="Picture 8">
            <a:extLst>
              <a:ext uri="{FF2B5EF4-FFF2-40B4-BE49-F238E27FC236}">
                <a16:creationId xmlns:a16="http://schemas.microsoft.com/office/drawing/2014/main" id="{C79CAF45-CAD8-2407-E60E-B2B84AB5F587}"/>
              </a:ext>
            </a:extLst>
          </p:cNvPr>
          <p:cNvPicPr>
            <a:picLocks noChangeAspect="1"/>
          </p:cNvPicPr>
          <p:nvPr/>
        </p:nvPicPr>
        <p:blipFill>
          <a:blip r:embed="rId4"/>
          <a:stretch>
            <a:fillRect/>
          </a:stretch>
        </p:blipFill>
        <p:spPr>
          <a:xfrm>
            <a:off x="10184983" y="217417"/>
            <a:ext cx="1753739" cy="2015980"/>
          </a:xfrm>
          <a:prstGeom prst="rect">
            <a:avLst/>
          </a:prstGeom>
        </p:spPr>
      </p:pic>
      <p:sp>
        <p:nvSpPr>
          <p:cNvPr id="10" name="TextBox 9">
            <a:extLst>
              <a:ext uri="{FF2B5EF4-FFF2-40B4-BE49-F238E27FC236}">
                <a16:creationId xmlns:a16="http://schemas.microsoft.com/office/drawing/2014/main" id="{6E6F6D35-0137-EACD-DD42-9DD3CC391B74}"/>
              </a:ext>
            </a:extLst>
          </p:cNvPr>
          <p:cNvSpPr txBox="1"/>
          <p:nvPr/>
        </p:nvSpPr>
        <p:spPr>
          <a:xfrm>
            <a:off x="1119560" y="1405422"/>
            <a:ext cx="9615361" cy="5078313"/>
          </a:xfrm>
          <a:prstGeom prst="rect">
            <a:avLst/>
          </a:prstGeom>
          <a:noFill/>
        </p:spPr>
        <p:txBody>
          <a:bodyPr wrap="square" lIns="91440" tIns="45720" rIns="91440" bIns="45720" anchor="t">
            <a:spAutoFit/>
          </a:bodyPr>
          <a:lstStyle/>
          <a:p>
            <a:r>
              <a:rPr lang="en-GB">
                <a:latin typeface="Work Sans"/>
              </a:rPr>
              <a:t>We run bulk Society Committee Elections every year (around March/April). </a:t>
            </a:r>
          </a:p>
          <a:p>
            <a:r>
              <a:rPr lang="en-GB">
                <a:latin typeface="Work Sans"/>
              </a:rPr>
              <a:t>We do this early to give the outgoing committee enough time to handover to the new committee before summer. </a:t>
            </a:r>
          </a:p>
          <a:p>
            <a:endParaRPr lang="en-GB">
              <a:latin typeface="Work Sans"/>
            </a:endParaRPr>
          </a:p>
          <a:p>
            <a:r>
              <a:rPr lang="en-GB" b="1">
                <a:latin typeface="Work Sans"/>
              </a:rPr>
              <a:t>All</a:t>
            </a:r>
            <a:r>
              <a:rPr lang="en-GB">
                <a:latin typeface="Work Sans"/>
              </a:rPr>
              <a:t> societies are automatically entered into these elections unless they are newly formed. </a:t>
            </a:r>
          </a:p>
          <a:p>
            <a:endParaRPr lang="en-GB">
              <a:latin typeface="Work Sans"/>
            </a:endParaRPr>
          </a:p>
          <a:p>
            <a:r>
              <a:rPr lang="en-GB">
                <a:latin typeface="Work Sans"/>
              </a:rPr>
              <a:t>In October we run a bulk by-election to fill any gaps or vacancies. Dates for upcoming by-election:</a:t>
            </a:r>
          </a:p>
          <a:p>
            <a:endParaRPr lang="en-GB">
              <a:latin typeface="Work Sans"/>
            </a:endParaRPr>
          </a:p>
          <a:p>
            <a:pPr rtl="0"/>
            <a:r>
              <a:rPr lang="en-GB" b="1">
                <a:effectLst/>
                <a:latin typeface="Work Sans"/>
              </a:rPr>
              <a:t>Nominations: 16</a:t>
            </a:r>
            <a:r>
              <a:rPr lang="en-GB" b="1" baseline="30000">
                <a:effectLst/>
                <a:latin typeface="Work Sans"/>
              </a:rPr>
              <a:t>th</a:t>
            </a:r>
            <a:r>
              <a:rPr lang="en-GB" b="1">
                <a:effectLst/>
                <a:latin typeface="Work Sans"/>
              </a:rPr>
              <a:t> September 09:00 – 3</a:t>
            </a:r>
            <a:r>
              <a:rPr lang="en-GB" b="1" baseline="30000">
                <a:effectLst/>
                <a:latin typeface="Work Sans"/>
              </a:rPr>
              <a:t>rd</a:t>
            </a:r>
            <a:r>
              <a:rPr lang="en-GB" b="1">
                <a:effectLst/>
                <a:latin typeface="Work Sans"/>
              </a:rPr>
              <a:t> October 15:00 </a:t>
            </a:r>
          </a:p>
          <a:p>
            <a:pPr rtl="0"/>
            <a:r>
              <a:rPr lang="en-GB" b="1">
                <a:effectLst/>
                <a:latin typeface="Work Sans"/>
              </a:rPr>
              <a:t>Manifesto Deadline: 3</a:t>
            </a:r>
            <a:r>
              <a:rPr lang="en-GB" b="1" baseline="30000">
                <a:effectLst/>
                <a:latin typeface="Work Sans"/>
              </a:rPr>
              <a:t>rd</a:t>
            </a:r>
            <a:r>
              <a:rPr lang="en-GB" b="1">
                <a:effectLst/>
                <a:latin typeface="Work Sans"/>
              </a:rPr>
              <a:t> October 15:00 </a:t>
            </a:r>
          </a:p>
          <a:p>
            <a:pPr rtl="0"/>
            <a:r>
              <a:rPr lang="en-GB" b="1">
                <a:effectLst/>
                <a:latin typeface="Work Sans"/>
              </a:rPr>
              <a:t>Voting: 14</a:t>
            </a:r>
            <a:r>
              <a:rPr lang="en-GB" b="1" baseline="30000">
                <a:effectLst/>
                <a:latin typeface="Work Sans"/>
              </a:rPr>
              <a:t>th</a:t>
            </a:r>
            <a:r>
              <a:rPr lang="en-GB" b="1">
                <a:effectLst/>
                <a:latin typeface="Work Sans"/>
              </a:rPr>
              <a:t> October 10:00 – 17</a:t>
            </a:r>
            <a:r>
              <a:rPr lang="en-GB" b="1" baseline="30000">
                <a:effectLst/>
                <a:latin typeface="Work Sans"/>
              </a:rPr>
              <a:t>th</a:t>
            </a:r>
            <a:r>
              <a:rPr lang="en-GB" b="1">
                <a:effectLst/>
                <a:latin typeface="Work Sans"/>
              </a:rPr>
              <a:t> October 15:00 </a:t>
            </a:r>
          </a:p>
          <a:p>
            <a:pPr rtl="0"/>
            <a:endParaRPr lang="en-GB">
              <a:effectLst/>
              <a:latin typeface="Work Sans"/>
            </a:endParaRPr>
          </a:p>
          <a:p>
            <a:pPr rtl="0"/>
            <a:r>
              <a:rPr lang="en-GB">
                <a:latin typeface="Work Sans"/>
              </a:rPr>
              <a:t>If you have any roles that you need adding that are new to the society or an additional role, get in touch with the Societies Team before Monday so we can add it. </a:t>
            </a:r>
            <a:endParaRPr lang="en-GB">
              <a:effectLst/>
              <a:latin typeface="Work Sans"/>
            </a:endParaRPr>
          </a:p>
          <a:p>
            <a:endParaRPr lang="en-GB">
              <a:latin typeface="Work Sans"/>
            </a:endParaRPr>
          </a:p>
        </p:txBody>
      </p:sp>
    </p:spTree>
    <p:extLst>
      <p:ext uri="{BB962C8B-B14F-4D97-AF65-F5344CB8AC3E}">
        <p14:creationId xmlns:p14="http://schemas.microsoft.com/office/powerpoint/2010/main" val="40221785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F6034C-5D82-5E26-1CA1-8F48F2B20DC7}"/>
              </a:ext>
            </a:extLst>
          </p:cNvPr>
          <p:cNvSpPr/>
          <p:nvPr/>
        </p:nvSpPr>
        <p:spPr>
          <a:xfrm>
            <a:off x="0" y="0"/>
            <a:ext cx="12192000" cy="6858000"/>
          </a:xfrm>
          <a:prstGeom prst="rect">
            <a:avLst/>
          </a:prstGeom>
          <a:solidFill>
            <a:srgbClr val="0E0E1E"/>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pic>
        <p:nvPicPr>
          <p:cNvPr id="5" name="Picture 4">
            <a:extLst>
              <a:ext uri="{FF2B5EF4-FFF2-40B4-BE49-F238E27FC236}">
                <a16:creationId xmlns:a16="http://schemas.microsoft.com/office/drawing/2014/main" id="{E64A904F-0062-B96D-9403-5A0B9CDB7202}"/>
              </a:ext>
            </a:extLst>
          </p:cNvPr>
          <p:cNvPicPr>
            <a:picLocks noChangeAspect="1"/>
          </p:cNvPicPr>
          <p:nvPr/>
        </p:nvPicPr>
        <p:blipFill>
          <a:blip r:embed="rId2"/>
          <a:srcRect/>
          <a:stretch/>
        </p:blipFill>
        <p:spPr>
          <a:xfrm>
            <a:off x="370115" y="6095672"/>
            <a:ext cx="1276678" cy="575781"/>
          </a:xfrm>
          <a:prstGeom prst="rect">
            <a:avLst/>
          </a:prstGeom>
        </p:spPr>
      </p:pic>
      <p:cxnSp>
        <p:nvCxnSpPr>
          <p:cNvPr id="6" name="Straight Connector 5">
            <a:extLst>
              <a:ext uri="{FF2B5EF4-FFF2-40B4-BE49-F238E27FC236}">
                <a16:creationId xmlns:a16="http://schemas.microsoft.com/office/drawing/2014/main" id="{BD20EF3A-0941-CD08-0BC9-2BA731EC771E}"/>
              </a:ext>
            </a:extLst>
          </p:cNvPr>
          <p:cNvCxnSpPr/>
          <p:nvPr/>
        </p:nvCxnSpPr>
        <p:spPr>
          <a:xfrm>
            <a:off x="508000" y="6023429"/>
            <a:ext cx="10994571" cy="0"/>
          </a:xfrm>
          <a:prstGeom prst="line">
            <a:avLst/>
          </a:prstGeom>
          <a:ln w="12700">
            <a:solidFill>
              <a:srgbClr val="F0E8E0"/>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609C4AC3-15D4-8F9F-9046-2D6F93CE8EFB}"/>
              </a:ext>
            </a:extLst>
          </p:cNvPr>
          <p:cNvSpPr txBox="1"/>
          <p:nvPr/>
        </p:nvSpPr>
        <p:spPr>
          <a:xfrm>
            <a:off x="7873999" y="6226119"/>
            <a:ext cx="2329543" cy="307777"/>
          </a:xfrm>
          <a:prstGeom prst="rect">
            <a:avLst/>
          </a:prstGeom>
          <a:noFill/>
        </p:spPr>
        <p:txBody>
          <a:bodyPr wrap="square" rtlCol="0">
            <a:spAutoFit/>
          </a:bodyPr>
          <a:lstStyle/>
          <a:p>
            <a:r>
              <a:rPr lang="en-US" sz="1400" err="1">
                <a:solidFill>
                  <a:srgbClr val="F0E8E0"/>
                </a:solidFill>
                <a:latin typeface="Covik Sans" pitchFamily="82" charset="77"/>
              </a:rPr>
              <a:t>hallamstudentsunion.com</a:t>
            </a:r>
            <a:endParaRPr lang="en-US" sz="1400">
              <a:solidFill>
                <a:srgbClr val="F0E8E0"/>
              </a:solidFill>
              <a:latin typeface="Covik Sans" pitchFamily="82" charset="77"/>
            </a:endParaRPr>
          </a:p>
        </p:txBody>
      </p:sp>
      <p:sp>
        <p:nvSpPr>
          <p:cNvPr id="8" name="TextBox 7">
            <a:extLst>
              <a:ext uri="{FF2B5EF4-FFF2-40B4-BE49-F238E27FC236}">
                <a16:creationId xmlns:a16="http://schemas.microsoft.com/office/drawing/2014/main" id="{5269897D-E121-15B8-AF28-8622351F8DC7}"/>
              </a:ext>
            </a:extLst>
          </p:cNvPr>
          <p:cNvSpPr txBox="1"/>
          <p:nvPr/>
        </p:nvSpPr>
        <p:spPr>
          <a:xfrm>
            <a:off x="10530115" y="6226119"/>
            <a:ext cx="1103086" cy="307777"/>
          </a:xfrm>
          <a:prstGeom prst="rect">
            <a:avLst/>
          </a:prstGeom>
          <a:noFill/>
        </p:spPr>
        <p:txBody>
          <a:bodyPr wrap="square" rtlCol="0">
            <a:spAutoFit/>
          </a:bodyPr>
          <a:lstStyle/>
          <a:p>
            <a:r>
              <a:rPr lang="en-US" sz="1400">
                <a:solidFill>
                  <a:srgbClr val="F0E8E0"/>
                </a:solidFill>
                <a:latin typeface="Covik Sans" pitchFamily="82" charset="77"/>
              </a:rPr>
              <a:t>@</a:t>
            </a:r>
            <a:r>
              <a:rPr lang="en-US" sz="1400" err="1">
                <a:solidFill>
                  <a:srgbClr val="F0E8E0"/>
                </a:solidFill>
                <a:latin typeface="Covik Sans" pitchFamily="82" charset="77"/>
              </a:rPr>
              <a:t>hallamsu</a:t>
            </a:r>
            <a:endParaRPr lang="en-US" sz="1400">
              <a:solidFill>
                <a:srgbClr val="F0E8E0"/>
              </a:solidFill>
              <a:latin typeface="Covik Sans" pitchFamily="82" charset="77"/>
            </a:endParaRPr>
          </a:p>
        </p:txBody>
      </p:sp>
      <p:sp>
        <p:nvSpPr>
          <p:cNvPr id="10" name="TextBox 9">
            <a:extLst>
              <a:ext uri="{FF2B5EF4-FFF2-40B4-BE49-F238E27FC236}">
                <a16:creationId xmlns:a16="http://schemas.microsoft.com/office/drawing/2014/main" id="{2526B090-E128-B6EB-58CA-12D092B0ACED}"/>
              </a:ext>
            </a:extLst>
          </p:cNvPr>
          <p:cNvSpPr txBox="1"/>
          <p:nvPr/>
        </p:nvSpPr>
        <p:spPr>
          <a:xfrm>
            <a:off x="3937935" y="1949886"/>
            <a:ext cx="6592180" cy="707886"/>
          </a:xfrm>
          <a:prstGeom prst="rect">
            <a:avLst/>
          </a:prstGeom>
          <a:noFill/>
        </p:spPr>
        <p:txBody>
          <a:bodyPr wrap="square" lIns="91440" tIns="45720" rIns="91440" bIns="45720" anchor="t">
            <a:spAutoFit/>
          </a:bodyPr>
          <a:lstStyle/>
          <a:p>
            <a:r>
              <a:rPr lang="en-GB" sz="4000" b="1">
                <a:solidFill>
                  <a:schemeClr val="bg1"/>
                </a:solidFill>
                <a:latin typeface="Work Sans"/>
              </a:rPr>
              <a:t>Academic Societies</a:t>
            </a:r>
          </a:p>
        </p:txBody>
      </p:sp>
    </p:spTree>
    <p:extLst>
      <p:ext uri="{BB962C8B-B14F-4D97-AF65-F5344CB8AC3E}">
        <p14:creationId xmlns:p14="http://schemas.microsoft.com/office/powerpoint/2010/main" val="6019696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4"/>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523220"/>
          </a:xfrm>
          <a:prstGeom prst="rect">
            <a:avLst/>
          </a:prstGeom>
          <a:noFill/>
        </p:spPr>
        <p:txBody>
          <a:bodyPr wrap="square" rtlCol="0">
            <a:spAutoFit/>
          </a:bodyPr>
          <a:lstStyle/>
          <a:p>
            <a:r>
              <a:rPr lang="en-US" sz="1400" err="1">
                <a:solidFill>
                  <a:srgbClr val="0D0D1D"/>
                </a:solidFill>
                <a:latin typeface="Work Sans" pitchFamily="2" charset="0"/>
              </a:rPr>
              <a:t>hallamstudentsunion.com</a:t>
            </a:r>
            <a:endParaRPr lang="en-US" sz="1400">
              <a:solidFill>
                <a:srgbClr val="0D0D1D"/>
              </a:solidFill>
              <a:latin typeface="Work Sans" pitchFamily="2" charset="0"/>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523220"/>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162050" y="558745"/>
            <a:ext cx="6365082" cy="523220"/>
          </a:xfrm>
          <a:prstGeom prst="rect">
            <a:avLst/>
          </a:prstGeom>
          <a:noFill/>
        </p:spPr>
        <p:txBody>
          <a:bodyPr wrap="square" rtlCol="0">
            <a:spAutoFit/>
          </a:bodyPr>
          <a:lstStyle/>
          <a:p>
            <a:r>
              <a:rPr lang="en-GB" sz="2800" b="1" kern="100">
                <a:latin typeface="Work Sans" pitchFamily="2" charset="0"/>
                <a:cs typeface="Times New Roman" panose="02020603050405020304" pitchFamily="18" charset="0"/>
              </a:rPr>
              <a:t>Academic Societies </a:t>
            </a:r>
            <a:endParaRPr lang="en-GB">
              <a:latin typeface="Work Sans" pitchFamily="2" charset="0"/>
            </a:endParaRPr>
          </a:p>
        </p:txBody>
      </p:sp>
      <p:sp>
        <p:nvSpPr>
          <p:cNvPr id="2" name="TextBox 1">
            <a:extLst>
              <a:ext uri="{FF2B5EF4-FFF2-40B4-BE49-F238E27FC236}">
                <a16:creationId xmlns:a16="http://schemas.microsoft.com/office/drawing/2014/main" id="{FD1D8F49-D5DE-A680-1B06-4BB945C77AAD}"/>
              </a:ext>
            </a:extLst>
          </p:cNvPr>
          <p:cNvSpPr txBox="1"/>
          <p:nvPr/>
        </p:nvSpPr>
        <p:spPr>
          <a:xfrm>
            <a:off x="1162050" y="1723654"/>
            <a:ext cx="3409950" cy="2031325"/>
          </a:xfrm>
          <a:prstGeom prst="rect">
            <a:avLst/>
          </a:prstGeom>
          <a:noFill/>
        </p:spPr>
        <p:txBody>
          <a:bodyPr wrap="square" rtlCol="0">
            <a:spAutoFit/>
          </a:bodyPr>
          <a:lstStyle/>
          <a:p>
            <a:r>
              <a:rPr lang="en-GB" i="1">
                <a:latin typeface="Work Sans" pitchFamily="2" charset="0"/>
              </a:rPr>
              <a:t>Student-led communities that are centred around a particular subject, academic interest, course or college. </a:t>
            </a:r>
          </a:p>
          <a:p>
            <a:endParaRPr lang="en-GB" i="1">
              <a:latin typeface="Work Sans" pitchFamily="2" charset="0"/>
            </a:endParaRPr>
          </a:p>
          <a:p>
            <a:endParaRPr lang="en-GB" i="1">
              <a:latin typeface="Work Sans" pitchFamily="2" charset="0"/>
            </a:endParaRPr>
          </a:p>
          <a:p>
            <a:endParaRPr lang="en-GB">
              <a:latin typeface="Work Sans" pitchFamily="2" charset="0"/>
            </a:endParaRPr>
          </a:p>
        </p:txBody>
      </p:sp>
      <p:sp>
        <p:nvSpPr>
          <p:cNvPr id="8" name="TextBox 7">
            <a:extLst>
              <a:ext uri="{FF2B5EF4-FFF2-40B4-BE49-F238E27FC236}">
                <a16:creationId xmlns:a16="http://schemas.microsoft.com/office/drawing/2014/main" id="{61BED816-2769-01E4-22F9-85E0ED04DA40}"/>
              </a:ext>
            </a:extLst>
          </p:cNvPr>
          <p:cNvSpPr txBox="1"/>
          <p:nvPr/>
        </p:nvSpPr>
        <p:spPr>
          <a:xfrm>
            <a:off x="1162050" y="3694888"/>
            <a:ext cx="4578811" cy="1477328"/>
          </a:xfrm>
          <a:prstGeom prst="rect">
            <a:avLst/>
          </a:prstGeom>
          <a:noFill/>
        </p:spPr>
        <p:txBody>
          <a:bodyPr wrap="square" rtlCol="0">
            <a:spAutoFit/>
          </a:bodyPr>
          <a:lstStyle/>
          <a:p>
            <a:r>
              <a:rPr lang="en-GB" b="1">
                <a:latin typeface="Work Sans" pitchFamily="2" charset="0"/>
              </a:rPr>
              <a:t>Working with Lead Reps: </a:t>
            </a:r>
            <a:r>
              <a:rPr lang="en-GB">
                <a:latin typeface="Work Sans" pitchFamily="2" charset="0"/>
              </a:rPr>
              <a:t>formerly known as Department Reps. One for each School or Institute. Driven to create change and a improve student experience within their areas.  </a:t>
            </a:r>
          </a:p>
        </p:txBody>
      </p:sp>
      <p:sp>
        <p:nvSpPr>
          <p:cNvPr id="9" name="TextBox 8">
            <a:extLst>
              <a:ext uri="{FF2B5EF4-FFF2-40B4-BE49-F238E27FC236}">
                <a16:creationId xmlns:a16="http://schemas.microsoft.com/office/drawing/2014/main" id="{57CFD562-CE24-E5F4-84C7-7E35AC338F71}"/>
              </a:ext>
            </a:extLst>
          </p:cNvPr>
          <p:cNvSpPr txBox="1"/>
          <p:nvPr/>
        </p:nvSpPr>
        <p:spPr>
          <a:xfrm>
            <a:off x="6451140" y="3694888"/>
            <a:ext cx="5127184" cy="1754326"/>
          </a:xfrm>
          <a:prstGeom prst="rect">
            <a:avLst/>
          </a:prstGeom>
          <a:noFill/>
        </p:spPr>
        <p:txBody>
          <a:bodyPr wrap="square" rtlCol="0">
            <a:spAutoFit/>
          </a:bodyPr>
          <a:lstStyle/>
          <a:p>
            <a:r>
              <a:rPr lang="en-GB" b="1">
                <a:latin typeface="Work Sans" pitchFamily="2" charset="0"/>
              </a:rPr>
              <a:t>Working with Academics: </a:t>
            </a:r>
            <a:r>
              <a:rPr lang="en-GB">
                <a:latin typeface="Work Sans" pitchFamily="2" charset="0"/>
              </a:rPr>
              <a:t>usually there are specific academics we are in touch with who have an additionally responsibility to support academic societies. They can mass communicate with students to promote the society.</a:t>
            </a:r>
          </a:p>
        </p:txBody>
      </p:sp>
      <p:sp>
        <p:nvSpPr>
          <p:cNvPr id="10" name="TextBox 9">
            <a:extLst>
              <a:ext uri="{FF2B5EF4-FFF2-40B4-BE49-F238E27FC236}">
                <a16:creationId xmlns:a16="http://schemas.microsoft.com/office/drawing/2014/main" id="{F3302BEA-7536-42D7-C790-5C3D7B832C39}"/>
              </a:ext>
            </a:extLst>
          </p:cNvPr>
          <p:cNvSpPr txBox="1"/>
          <p:nvPr/>
        </p:nvSpPr>
        <p:spPr>
          <a:xfrm>
            <a:off x="6489724" y="1723654"/>
            <a:ext cx="5127184" cy="1200329"/>
          </a:xfrm>
          <a:prstGeom prst="rect">
            <a:avLst/>
          </a:prstGeom>
          <a:noFill/>
        </p:spPr>
        <p:txBody>
          <a:bodyPr wrap="square" rtlCol="0">
            <a:spAutoFit/>
          </a:bodyPr>
          <a:lstStyle/>
          <a:p>
            <a:r>
              <a:rPr lang="en-GB" b="1">
                <a:latin typeface="Work Sans" pitchFamily="2" charset="0"/>
              </a:rPr>
              <a:t>Departmental Funding: </a:t>
            </a:r>
            <a:r>
              <a:rPr lang="en-GB">
                <a:latin typeface="Work Sans" pitchFamily="2" charset="0"/>
              </a:rPr>
              <a:t>This academic year, there may be financial support from the University to give academic society specific funding. We are awaiting confirmation.</a:t>
            </a:r>
          </a:p>
        </p:txBody>
      </p:sp>
    </p:spTree>
    <p:extLst>
      <p:ext uri="{BB962C8B-B14F-4D97-AF65-F5344CB8AC3E}">
        <p14:creationId xmlns:p14="http://schemas.microsoft.com/office/powerpoint/2010/main" val="1046800582"/>
      </p:ext>
    </p:extLst>
  </p:cSld>
  <p:clrMapOvr>
    <a:masterClrMapping/>
  </p:clrMapOvr>
  <p:extLst>
    <p:ext uri="{6950BFC3-D8DA-4A85-94F7-54DA5524770B}">
      <p188:commentRel xmlns:p188="http://schemas.microsoft.com/office/powerpoint/2018/8/main" r:id="rId3"/>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F6034C-5D82-5E26-1CA1-8F48F2B20DC7}"/>
              </a:ext>
            </a:extLst>
          </p:cNvPr>
          <p:cNvSpPr/>
          <p:nvPr/>
        </p:nvSpPr>
        <p:spPr>
          <a:xfrm>
            <a:off x="0" y="0"/>
            <a:ext cx="12192000" cy="6858000"/>
          </a:xfrm>
          <a:prstGeom prst="rect">
            <a:avLst/>
          </a:prstGeom>
          <a:solidFill>
            <a:srgbClr val="0E0E1E"/>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pic>
        <p:nvPicPr>
          <p:cNvPr id="5" name="Picture 4">
            <a:extLst>
              <a:ext uri="{FF2B5EF4-FFF2-40B4-BE49-F238E27FC236}">
                <a16:creationId xmlns:a16="http://schemas.microsoft.com/office/drawing/2014/main" id="{E64A904F-0062-B96D-9403-5A0B9CDB7202}"/>
              </a:ext>
            </a:extLst>
          </p:cNvPr>
          <p:cNvPicPr>
            <a:picLocks noChangeAspect="1"/>
          </p:cNvPicPr>
          <p:nvPr/>
        </p:nvPicPr>
        <p:blipFill>
          <a:blip r:embed="rId2"/>
          <a:srcRect/>
          <a:stretch/>
        </p:blipFill>
        <p:spPr>
          <a:xfrm>
            <a:off x="370115" y="6095672"/>
            <a:ext cx="1276678" cy="575781"/>
          </a:xfrm>
          <a:prstGeom prst="rect">
            <a:avLst/>
          </a:prstGeom>
        </p:spPr>
      </p:pic>
      <p:cxnSp>
        <p:nvCxnSpPr>
          <p:cNvPr id="6" name="Straight Connector 5">
            <a:extLst>
              <a:ext uri="{FF2B5EF4-FFF2-40B4-BE49-F238E27FC236}">
                <a16:creationId xmlns:a16="http://schemas.microsoft.com/office/drawing/2014/main" id="{BD20EF3A-0941-CD08-0BC9-2BA731EC771E}"/>
              </a:ext>
            </a:extLst>
          </p:cNvPr>
          <p:cNvCxnSpPr/>
          <p:nvPr/>
        </p:nvCxnSpPr>
        <p:spPr>
          <a:xfrm>
            <a:off x="508000" y="6023429"/>
            <a:ext cx="10994571" cy="0"/>
          </a:xfrm>
          <a:prstGeom prst="line">
            <a:avLst/>
          </a:prstGeom>
          <a:ln w="12700">
            <a:solidFill>
              <a:srgbClr val="F0E8E0"/>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609C4AC3-15D4-8F9F-9046-2D6F93CE8EFB}"/>
              </a:ext>
            </a:extLst>
          </p:cNvPr>
          <p:cNvSpPr txBox="1"/>
          <p:nvPr/>
        </p:nvSpPr>
        <p:spPr>
          <a:xfrm>
            <a:off x="7873999" y="6226119"/>
            <a:ext cx="2329543" cy="307777"/>
          </a:xfrm>
          <a:prstGeom prst="rect">
            <a:avLst/>
          </a:prstGeom>
          <a:noFill/>
        </p:spPr>
        <p:txBody>
          <a:bodyPr wrap="square" rtlCol="0">
            <a:spAutoFit/>
          </a:bodyPr>
          <a:lstStyle/>
          <a:p>
            <a:r>
              <a:rPr lang="en-US" sz="1400" err="1">
                <a:solidFill>
                  <a:srgbClr val="F0E8E0"/>
                </a:solidFill>
                <a:latin typeface="Covik Sans" pitchFamily="82" charset="77"/>
              </a:rPr>
              <a:t>hallamstudentsunion.com</a:t>
            </a:r>
            <a:endParaRPr lang="en-US" sz="1400">
              <a:solidFill>
                <a:srgbClr val="F0E8E0"/>
              </a:solidFill>
              <a:latin typeface="Covik Sans" pitchFamily="82" charset="77"/>
            </a:endParaRPr>
          </a:p>
        </p:txBody>
      </p:sp>
      <p:sp>
        <p:nvSpPr>
          <p:cNvPr id="8" name="TextBox 7">
            <a:extLst>
              <a:ext uri="{FF2B5EF4-FFF2-40B4-BE49-F238E27FC236}">
                <a16:creationId xmlns:a16="http://schemas.microsoft.com/office/drawing/2014/main" id="{5269897D-E121-15B8-AF28-8622351F8DC7}"/>
              </a:ext>
            </a:extLst>
          </p:cNvPr>
          <p:cNvSpPr txBox="1"/>
          <p:nvPr/>
        </p:nvSpPr>
        <p:spPr>
          <a:xfrm>
            <a:off x="10530115" y="6226119"/>
            <a:ext cx="1103086" cy="307777"/>
          </a:xfrm>
          <a:prstGeom prst="rect">
            <a:avLst/>
          </a:prstGeom>
          <a:noFill/>
        </p:spPr>
        <p:txBody>
          <a:bodyPr wrap="square" rtlCol="0">
            <a:spAutoFit/>
          </a:bodyPr>
          <a:lstStyle/>
          <a:p>
            <a:r>
              <a:rPr lang="en-US" sz="1400">
                <a:solidFill>
                  <a:srgbClr val="F0E8E0"/>
                </a:solidFill>
                <a:latin typeface="Covik Sans" pitchFamily="82" charset="77"/>
              </a:rPr>
              <a:t>@</a:t>
            </a:r>
            <a:r>
              <a:rPr lang="en-US" sz="1400" err="1">
                <a:solidFill>
                  <a:srgbClr val="F0E8E0"/>
                </a:solidFill>
                <a:latin typeface="Covik Sans" pitchFamily="82" charset="77"/>
              </a:rPr>
              <a:t>hallamsu</a:t>
            </a:r>
            <a:endParaRPr lang="en-US" sz="1400">
              <a:solidFill>
                <a:srgbClr val="F0E8E0"/>
              </a:solidFill>
              <a:latin typeface="Covik Sans" pitchFamily="82" charset="77"/>
            </a:endParaRPr>
          </a:p>
        </p:txBody>
      </p:sp>
      <p:sp>
        <p:nvSpPr>
          <p:cNvPr id="10" name="TextBox 9">
            <a:extLst>
              <a:ext uri="{FF2B5EF4-FFF2-40B4-BE49-F238E27FC236}">
                <a16:creationId xmlns:a16="http://schemas.microsoft.com/office/drawing/2014/main" id="{2526B090-E128-B6EB-58CA-12D092B0ACED}"/>
              </a:ext>
            </a:extLst>
          </p:cNvPr>
          <p:cNvSpPr txBox="1"/>
          <p:nvPr/>
        </p:nvSpPr>
        <p:spPr>
          <a:xfrm>
            <a:off x="4312508" y="1949886"/>
            <a:ext cx="6592180" cy="707886"/>
          </a:xfrm>
          <a:prstGeom prst="rect">
            <a:avLst/>
          </a:prstGeom>
          <a:noFill/>
        </p:spPr>
        <p:txBody>
          <a:bodyPr wrap="square" lIns="91440" tIns="45720" rIns="91440" bIns="45720" anchor="t">
            <a:spAutoFit/>
          </a:bodyPr>
          <a:lstStyle/>
          <a:p>
            <a:r>
              <a:rPr lang="en-GB" sz="4000" b="1">
                <a:solidFill>
                  <a:schemeClr val="bg1"/>
                </a:solidFill>
                <a:latin typeface="Work Sans"/>
              </a:rPr>
              <a:t>Welcome 2024</a:t>
            </a:r>
          </a:p>
        </p:txBody>
      </p:sp>
    </p:spTree>
    <p:extLst>
      <p:ext uri="{BB962C8B-B14F-4D97-AF65-F5344CB8AC3E}">
        <p14:creationId xmlns:p14="http://schemas.microsoft.com/office/powerpoint/2010/main" val="40535244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523220"/>
          </a:xfrm>
          <a:prstGeom prst="rect">
            <a:avLst/>
          </a:prstGeom>
          <a:noFill/>
        </p:spPr>
        <p:txBody>
          <a:bodyPr wrap="square" rtlCol="0">
            <a:spAutoFit/>
          </a:bodyPr>
          <a:lstStyle/>
          <a:p>
            <a:r>
              <a:rPr lang="en-US" sz="1400" err="1">
                <a:solidFill>
                  <a:srgbClr val="0D0D1D"/>
                </a:solidFill>
                <a:latin typeface="Work Sans" pitchFamily="2" charset="0"/>
              </a:rPr>
              <a:t>hallamstudentsunion.com</a:t>
            </a:r>
            <a:endParaRPr lang="en-US" sz="1400">
              <a:solidFill>
                <a:srgbClr val="0D0D1D"/>
              </a:solidFill>
              <a:latin typeface="Work Sans" pitchFamily="2" charset="0"/>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523220"/>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162050" y="558745"/>
            <a:ext cx="6365082" cy="523220"/>
          </a:xfrm>
          <a:prstGeom prst="rect">
            <a:avLst/>
          </a:prstGeom>
          <a:noFill/>
        </p:spPr>
        <p:txBody>
          <a:bodyPr wrap="square" rtlCol="0">
            <a:spAutoFit/>
          </a:bodyPr>
          <a:lstStyle/>
          <a:p>
            <a:r>
              <a:rPr lang="en-GB" sz="2800" b="1" kern="100">
                <a:latin typeface="Work Sans" pitchFamily="2" charset="0"/>
                <a:cs typeface="Times New Roman" panose="02020603050405020304" pitchFamily="18" charset="0"/>
              </a:rPr>
              <a:t>Welcome 2024  </a:t>
            </a:r>
            <a:endParaRPr lang="en-GB">
              <a:latin typeface="Work Sans" pitchFamily="2" charset="0"/>
            </a:endParaRPr>
          </a:p>
        </p:txBody>
      </p:sp>
      <p:sp>
        <p:nvSpPr>
          <p:cNvPr id="2" name="TextBox 1">
            <a:extLst>
              <a:ext uri="{FF2B5EF4-FFF2-40B4-BE49-F238E27FC236}">
                <a16:creationId xmlns:a16="http://schemas.microsoft.com/office/drawing/2014/main" id="{FD1D8F49-D5DE-A680-1B06-4BB945C77AAD}"/>
              </a:ext>
            </a:extLst>
          </p:cNvPr>
          <p:cNvSpPr txBox="1"/>
          <p:nvPr/>
        </p:nvSpPr>
        <p:spPr>
          <a:xfrm>
            <a:off x="1162050" y="1466479"/>
            <a:ext cx="8248650" cy="5078313"/>
          </a:xfrm>
          <a:prstGeom prst="rect">
            <a:avLst/>
          </a:prstGeom>
          <a:noFill/>
        </p:spPr>
        <p:txBody>
          <a:bodyPr wrap="square" rtlCol="0">
            <a:spAutoFit/>
          </a:bodyPr>
          <a:lstStyle/>
          <a:p>
            <a:endParaRPr lang="en-GB">
              <a:latin typeface="Work Sans" pitchFamily="2" charset="0"/>
            </a:endParaRPr>
          </a:p>
          <a:p>
            <a:r>
              <a:rPr lang="en-GB" b="1">
                <a:latin typeface="Work Sans" pitchFamily="2" charset="0"/>
              </a:rPr>
              <a:t>Sports and Societies Fair – 18</a:t>
            </a:r>
            <a:r>
              <a:rPr lang="en-GB" b="1" baseline="30000">
                <a:latin typeface="Work Sans" pitchFamily="2" charset="0"/>
              </a:rPr>
              <a:t>th</a:t>
            </a:r>
            <a:r>
              <a:rPr lang="en-GB" b="1">
                <a:latin typeface="Work Sans" pitchFamily="2" charset="0"/>
              </a:rPr>
              <a:t> September </a:t>
            </a:r>
          </a:p>
          <a:p>
            <a:br>
              <a:rPr lang="en-GB" b="1">
                <a:latin typeface="Work Sans" pitchFamily="2" charset="0"/>
              </a:rPr>
            </a:br>
            <a:r>
              <a:rPr lang="en-GB">
                <a:latin typeface="Work Sans" pitchFamily="2" charset="0"/>
              </a:rPr>
              <a:t>All confirmed stalls now allocated Waitlist sign up available </a:t>
            </a:r>
            <a:r>
              <a:rPr lang="en-GB">
                <a:latin typeface="Work Sans" pitchFamily="2" charset="0"/>
                <a:hlinkClick r:id="rId4"/>
              </a:rPr>
              <a:t>here</a:t>
            </a:r>
            <a:r>
              <a:rPr lang="en-GB" b="1">
                <a:latin typeface="Work Sans" pitchFamily="2" charset="0"/>
              </a:rPr>
              <a:t>.</a:t>
            </a:r>
          </a:p>
          <a:p>
            <a:endParaRPr lang="en-GB" b="1">
              <a:latin typeface="Work Sans" pitchFamily="2" charset="0"/>
            </a:endParaRPr>
          </a:p>
          <a:p>
            <a:endParaRPr lang="en-GB" b="1">
              <a:latin typeface="Work Sans" pitchFamily="2" charset="0"/>
            </a:endParaRPr>
          </a:p>
          <a:p>
            <a:r>
              <a:rPr lang="en-GB" b="1">
                <a:latin typeface="Work Sans" pitchFamily="2" charset="0"/>
              </a:rPr>
              <a:t>Society Taster Sessions – 23</a:t>
            </a:r>
            <a:r>
              <a:rPr lang="en-GB" b="1" baseline="30000">
                <a:latin typeface="Work Sans" pitchFamily="2" charset="0"/>
              </a:rPr>
              <a:t>rd</a:t>
            </a:r>
            <a:r>
              <a:rPr lang="en-GB" b="1">
                <a:latin typeface="Work Sans" pitchFamily="2" charset="0"/>
              </a:rPr>
              <a:t> September – 6</a:t>
            </a:r>
            <a:r>
              <a:rPr lang="en-GB" b="1" baseline="30000">
                <a:latin typeface="Work Sans" pitchFamily="2" charset="0"/>
              </a:rPr>
              <a:t>th</a:t>
            </a:r>
            <a:r>
              <a:rPr lang="en-GB" b="1">
                <a:latin typeface="Work Sans" pitchFamily="2" charset="0"/>
              </a:rPr>
              <a:t> October </a:t>
            </a:r>
          </a:p>
          <a:p>
            <a:endParaRPr lang="en-GB" b="1">
              <a:latin typeface="Work Sans" pitchFamily="2" charset="0"/>
            </a:endParaRPr>
          </a:p>
          <a:p>
            <a:r>
              <a:rPr lang="en-GB">
                <a:latin typeface="Work Sans" pitchFamily="2" charset="0"/>
              </a:rPr>
              <a:t>Deadline to </a:t>
            </a:r>
            <a:r>
              <a:rPr lang="en-GB">
                <a:latin typeface="Work Sans" pitchFamily="2" charset="0"/>
                <a:hlinkClick r:id="rId5"/>
              </a:rPr>
              <a:t>register</a:t>
            </a:r>
            <a:r>
              <a:rPr lang="en-GB">
                <a:latin typeface="Work Sans" pitchFamily="2" charset="0"/>
              </a:rPr>
              <a:t> your taster session 17</a:t>
            </a:r>
            <a:r>
              <a:rPr lang="en-GB" baseline="30000">
                <a:latin typeface="Work Sans" pitchFamily="2" charset="0"/>
              </a:rPr>
              <a:t>th</a:t>
            </a:r>
            <a:r>
              <a:rPr lang="en-GB">
                <a:latin typeface="Work Sans" pitchFamily="2" charset="0"/>
              </a:rPr>
              <a:t> September!</a:t>
            </a:r>
          </a:p>
          <a:p>
            <a:endParaRPr lang="en-GB">
              <a:latin typeface="Work Sans" pitchFamily="2" charset="0"/>
            </a:endParaRPr>
          </a:p>
          <a:p>
            <a:r>
              <a:rPr lang="en-GB">
                <a:latin typeface="Work Sans" pitchFamily="2" charset="0"/>
              </a:rPr>
              <a:t>Can apply for funding of up to £150 (max £50 for refreshments)</a:t>
            </a:r>
          </a:p>
          <a:p>
            <a:endParaRPr lang="en-GB">
              <a:latin typeface="Work Sans" pitchFamily="2" charset="0"/>
            </a:endParaRPr>
          </a:p>
          <a:p>
            <a:endParaRPr lang="en-GB" b="1">
              <a:latin typeface="Work Sans" pitchFamily="2" charset="0"/>
            </a:endParaRPr>
          </a:p>
          <a:p>
            <a:r>
              <a:rPr lang="en-GB" b="1">
                <a:latin typeface="Work Sans" pitchFamily="2" charset="0"/>
              </a:rPr>
              <a:t>Academic Societies Only – Welcome Socials</a:t>
            </a:r>
          </a:p>
          <a:p>
            <a:endParaRPr lang="en-GB">
              <a:latin typeface="Work Sans" pitchFamily="2" charset="0"/>
            </a:endParaRPr>
          </a:p>
          <a:p>
            <a:endParaRPr lang="en-GB" b="1">
              <a:latin typeface="Work Sans" pitchFamily="2" charset="0"/>
            </a:endParaRPr>
          </a:p>
          <a:p>
            <a:pPr marL="285750" indent="-285750">
              <a:buFontTx/>
              <a:buChar char="-"/>
            </a:pPr>
            <a:endParaRPr lang="en-GB">
              <a:latin typeface="Work Sans" pitchFamily="2" charset="0"/>
            </a:endParaRPr>
          </a:p>
          <a:p>
            <a:endParaRPr lang="en-GB">
              <a:latin typeface="Work Sans" pitchFamily="2" charset="0"/>
            </a:endParaRPr>
          </a:p>
        </p:txBody>
      </p:sp>
    </p:spTree>
    <p:extLst>
      <p:ext uri="{BB962C8B-B14F-4D97-AF65-F5344CB8AC3E}">
        <p14:creationId xmlns:p14="http://schemas.microsoft.com/office/powerpoint/2010/main" val="16557546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4"/>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307777"/>
          </a:xfrm>
          <a:prstGeom prst="rect">
            <a:avLst/>
          </a:prstGeom>
          <a:noFill/>
        </p:spPr>
        <p:txBody>
          <a:bodyPr wrap="square" rtlCol="0">
            <a:spAutoFit/>
          </a:bodyPr>
          <a:lstStyle/>
          <a:p>
            <a:r>
              <a:rPr lang="en-US" sz="1400" err="1">
                <a:solidFill>
                  <a:srgbClr val="0D0D1D"/>
                </a:solidFill>
                <a:latin typeface="Covik Sans" pitchFamily="82" charset="77"/>
              </a:rPr>
              <a:t>hallamstudentsunion.com</a:t>
            </a:r>
            <a:endParaRPr lang="en-US" sz="1400">
              <a:solidFill>
                <a:srgbClr val="0D0D1D"/>
              </a:solidFill>
              <a:latin typeface="Covik Sans" pitchFamily="82" charset="77"/>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307777"/>
          </a:xfrm>
          <a:prstGeom prst="rect">
            <a:avLst/>
          </a:prstGeom>
          <a:noFill/>
        </p:spPr>
        <p:txBody>
          <a:bodyPr wrap="square" rtlCol="0">
            <a:spAutoFit/>
          </a:bodyPr>
          <a:lstStyle/>
          <a:p>
            <a:r>
              <a:rPr lang="en-US" sz="1400">
                <a:solidFill>
                  <a:srgbClr val="0D0D1D"/>
                </a:solidFill>
                <a:latin typeface="Covik Sans" pitchFamily="82" charset="77"/>
              </a:rPr>
              <a:t>@</a:t>
            </a:r>
            <a:r>
              <a:rPr lang="en-US" sz="1400" err="1">
                <a:solidFill>
                  <a:srgbClr val="0D0D1D"/>
                </a:solidFill>
                <a:latin typeface="Covik Sans" pitchFamily="82" charset="77"/>
              </a:rPr>
              <a:t>hallamsu</a:t>
            </a:r>
            <a:endParaRPr lang="en-US" sz="1400">
              <a:solidFill>
                <a:srgbClr val="0D0D1D"/>
              </a:solidFill>
              <a:latin typeface="Covik Sans" pitchFamily="82" charset="77"/>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057275" y="567495"/>
            <a:ext cx="6365082" cy="369332"/>
          </a:xfrm>
          <a:prstGeom prst="rect">
            <a:avLst/>
          </a:prstGeom>
          <a:noFill/>
        </p:spPr>
        <p:txBody>
          <a:bodyPr wrap="square" lIns="91440" tIns="45720" rIns="91440" bIns="45720" rtlCol="0" anchor="t">
            <a:spAutoFit/>
          </a:bodyPr>
          <a:lstStyle/>
          <a:p>
            <a:r>
              <a:rPr lang="en-GB">
                <a:latin typeface="Work Sans"/>
                <a:cs typeface="Times New Roman" panose="02020603050405020304" pitchFamily="18" charset="0"/>
              </a:rPr>
              <a:t>Final Notes! </a:t>
            </a:r>
            <a:endParaRPr lang="en-GB">
              <a:latin typeface="Work Sans"/>
            </a:endParaRPr>
          </a:p>
        </p:txBody>
      </p:sp>
      <p:sp>
        <p:nvSpPr>
          <p:cNvPr id="2" name="TextBox 1">
            <a:extLst>
              <a:ext uri="{FF2B5EF4-FFF2-40B4-BE49-F238E27FC236}">
                <a16:creationId xmlns:a16="http://schemas.microsoft.com/office/drawing/2014/main" id="{FD1D8F49-D5DE-A680-1B06-4BB945C77AAD}"/>
              </a:ext>
            </a:extLst>
          </p:cNvPr>
          <p:cNvSpPr txBox="1"/>
          <p:nvPr/>
        </p:nvSpPr>
        <p:spPr>
          <a:xfrm>
            <a:off x="1057275" y="1665571"/>
            <a:ext cx="8248650" cy="4247317"/>
          </a:xfrm>
          <a:prstGeom prst="rect">
            <a:avLst/>
          </a:prstGeom>
          <a:noFill/>
        </p:spPr>
        <p:txBody>
          <a:bodyPr wrap="square" lIns="91440" tIns="45720" rIns="91440" bIns="45720" rtlCol="0" anchor="t">
            <a:spAutoFit/>
          </a:bodyPr>
          <a:lstStyle/>
          <a:p>
            <a:r>
              <a:rPr lang="en-GB">
                <a:latin typeface="Work Sans"/>
              </a:rPr>
              <a:t>Committee Training Refresher/Mop Up</a:t>
            </a:r>
            <a:endParaRPr lang="en-US">
              <a:latin typeface="Work Sans"/>
            </a:endParaRPr>
          </a:p>
          <a:p>
            <a:endParaRPr lang="en-GB">
              <a:latin typeface="Work Sans"/>
            </a:endParaRPr>
          </a:p>
          <a:p>
            <a:r>
              <a:rPr lang="en-GB">
                <a:latin typeface="Work Sans"/>
              </a:rPr>
              <a:t>When: Tuesday 29th October, 5-7pm </a:t>
            </a:r>
          </a:p>
          <a:p>
            <a:endParaRPr lang="en-GB">
              <a:latin typeface="Work Sans"/>
            </a:endParaRPr>
          </a:p>
          <a:p>
            <a:r>
              <a:rPr lang="en-GB">
                <a:latin typeface="Work Sans"/>
              </a:rPr>
              <a:t>Where: Dorothy Fleming Lecture Theatre</a:t>
            </a:r>
          </a:p>
          <a:p>
            <a:endParaRPr lang="en-GB">
              <a:latin typeface="Work Sans"/>
            </a:endParaRPr>
          </a:p>
          <a:p>
            <a:endParaRPr lang="en-GB" b="1">
              <a:latin typeface="Work Sans"/>
            </a:endParaRPr>
          </a:p>
          <a:p>
            <a:endParaRPr lang="en-GB" b="1">
              <a:latin typeface="Work Sans"/>
            </a:endParaRPr>
          </a:p>
          <a:p>
            <a:r>
              <a:rPr lang="en-GB">
                <a:latin typeface="Work Sans"/>
              </a:rPr>
              <a:t>HSU Societies Instagram</a:t>
            </a:r>
          </a:p>
          <a:p>
            <a:endParaRPr lang="en-GB" b="1">
              <a:latin typeface="Work Sans"/>
            </a:endParaRPr>
          </a:p>
          <a:p>
            <a:r>
              <a:rPr lang="en-GB">
                <a:latin typeface="Work Sans"/>
              </a:rPr>
              <a:t>Follow and Tag us in your posts!</a:t>
            </a:r>
          </a:p>
          <a:p>
            <a:endParaRPr lang="en-GB">
              <a:latin typeface="Work Sans"/>
            </a:endParaRPr>
          </a:p>
          <a:p>
            <a:pPr marL="285750" indent="-285750">
              <a:buFontTx/>
              <a:buChar char="-"/>
            </a:pPr>
            <a:endParaRPr lang="en-GB">
              <a:latin typeface="Work Sans"/>
            </a:endParaRPr>
          </a:p>
          <a:p>
            <a:pPr marL="285750" indent="-285750">
              <a:buFontTx/>
              <a:buChar char="-"/>
            </a:pPr>
            <a:endParaRPr lang="en-GB">
              <a:latin typeface="Work Sans"/>
            </a:endParaRPr>
          </a:p>
          <a:p>
            <a:pPr marL="285750" indent="-285750">
              <a:buFontTx/>
              <a:buChar char="-"/>
            </a:pPr>
            <a:endParaRPr lang="en-GB">
              <a:latin typeface="Work Sans"/>
            </a:endParaRPr>
          </a:p>
        </p:txBody>
      </p:sp>
      <p:pic>
        <p:nvPicPr>
          <p:cNvPr id="8" name="Picture 7">
            <a:extLst>
              <a:ext uri="{FF2B5EF4-FFF2-40B4-BE49-F238E27FC236}">
                <a16:creationId xmlns:a16="http://schemas.microsoft.com/office/drawing/2014/main" id="{5B589C32-24DB-B04B-3E19-3A3544FA0D37}"/>
              </a:ext>
            </a:extLst>
          </p:cNvPr>
          <p:cNvPicPr>
            <a:picLocks noChangeAspect="1"/>
          </p:cNvPicPr>
          <p:nvPr/>
        </p:nvPicPr>
        <p:blipFill>
          <a:blip r:embed="rId5"/>
          <a:stretch>
            <a:fillRect/>
          </a:stretch>
        </p:blipFill>
        <p:spPr>
          <a:xfrm>
            <a:off x="7713705" y="829105"/>
            <a:ext cx="2353059" cy="4544458"/>
          </a:xfrm>
          <a:prstGeom prst="rect">
            <a:avLst/>
          </a:prstGeom>
        </p:spPr>
      </p:pic>
    </p:spTree>
    <p:extLst>
      <p:ext uri="{BB962C8B-B14F-4D97-AF65-F5344CB8AC3E}">
        <p14:creationId xmlns:p14="http://schemas.microsoft.com/office/powerpoint/2010/main" val="147795833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370283" y="6318265"/>
            <a:ext cx="2809221" cy="307776"/>
          </a:xfrm>
          <a:prstGeom prst="rect">
            <a:avLst/>
          </a:prstGeom>
          <a:noFill/>
        </p:spPr>
        <p:txBody>
          <a:bodyPr wrap="square" rtlCol="0">
            <a:spAutoFit/>
          </a:bodyPr>
          <a:lstStyle/>
          <a:p>
            <a:r>
              <a:rPr lang="en-US" sz="1400" err="1">
                <a:solidFill>
                  <a:srgbClr val="0D0D1D"/>
                </a:solidFill>
                <a:latin typeface="Work Sans" pitchFamily="2" charset="0"/>
              </a:rPr>
              <a:t>hallamstudentsunion.com</a:t>
            </a:r>
            <a:endParaRPr lang="en-US" sz="1400">
              <a:solidFill>
                <a:srgbClr val="0D0D1D"/>
              </a:solidFill>
              <a:latin typeface="Work Sans" pitchFamily="2" charset="0"/>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388906" y="6318265"/>
            <a:ext cx="1436609" cy="307777"/>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4343298" y="419375"/>
            <a:ext cx="5705475" cy="800219"/>
          </a:xfrm>
          <a:prstGeom prst="rect">
            <a:avLst/>
          </a:prstGeom>
          <a:noFill/>
        </p:spPr>
        <p:txBody>
          <a:bodyPr wrap="square" rtlCol="0">
            <a:spAutoFit/>
          </a:bodyPr>
          <a:lstStyle/>
          <a:p>
            <a:r>
              <a:rPr lang="en-GB" sz="2800" b="1" kern="100">
                <a:latin typeface="Work Sans" pitchFamily="2" charset="0"/>
                <a:ea typeface="Calibri" panose="020F0502020204030204" pitchFamily="34" charset="0"/>
                <a:cs typeface="Times New Roman" panose="02020603050405020304" pitchFamily="18" charset="0"/>
              </a:rPr>
              <a:t>HSU Societies Team</a:t>
            </a:r>
            <a:endParaRPr lang="en-GB" sz="1800" b="1" kern="100">
              <a:effectLst/>
              <a:latin typeface="Work Sans" pitchFamily="2" charset="0"/>
              <a:ea typeface="Calibri" panose="020F0502020204030204" pitchFamily="34" charset="0"/>
              <a:cs typeface="Times New Roman" panose="02020603050405020304" pitchFamily="18" charset="0"/>
            </a:endParaRPr>
          </a:p>
          <a:p>
            <a:endParaRPr lang="en-GB">
              <a:latin typeface="Work Sans" pitchFamily="2" charset="0"/>
            </a:endParaRPr>
          </a:p>
        </p:txBody>
      </p:sp>
      <p:sp>
        <p:nvSpPr>
          <p:cNvPr id="8" name="TextBox 7">
            <a:extLst>
              <a:ext uri="{FF2B5EF4-FFF2-40B4-BE49-F238E27FC236}">
                <a16:creationId xmlns:a16="http://schemas.microsoft.com/office/drawing/2014/main" id="{FD05ED1B-8D31-41EE-2480-A8ABF628164E}"/>
              </a:ext>
            </a:extLst>
          </p:cNvPr>
          <p:cNvSpPr txBox="1"/>
          <p:nvPr/>
        </p:nvSpPr>
        <p:spPr>
          <a:xfrm>
            <a:off x="4698870" y="2158473"/>
            <a:ext cx="6540630" cy="4401205"/>
          </a:xfrm>
          <a:prstGeom prst="rect">
            <a:avLst/>
          </a:prstGeom>
          <a:noFill/>
        </p:spPr>
        <p:txBody>
          <a:bodyPr wrap="square" rtlCol="0">
            <a:spAutoFit/>
          </a:bodyPr>
          <a:lstStyle/>
          <a:p>
            <a:pPr lvl="1"/>
            <a:r>
              <a:rPr lang="en-GB" sz="2000">
                <a:latin typeface="Work Sans" pitchFamily="2" charset="0"/>
              </a:rPr>
              <a:t>Social societies are student communities that share a similar interest e.g. </a:t>
            </a:r>
            <a:r>
              <a:rPr lang="en-GB" sz="2000" b="1">
                <a:latin typeface="Work Sans" pitchFamily="2" charset="0"/>
              </a:rPr>
              <a:t>Culture and Faith, Performance, Liberation</a:t>
            </a:r>
          </a:p>
          <a:p>
            <a:pPr marL="742950" lvl="1" indent="-285750">
              <a:buFont typeface="Arial" panose="020B0604020202020204" pitchFamily="34" charset="0"/>
              <a:buChar char="•"/>
            </a:pPr>
            <a:endParaRPr lang="en-GB" sz="2000">
              <a:latin typeface="Work Sans" pitchFamily="2" charset="0"/>
            </a:endParaRPr>
          </a:p>
          <a:p>
            <a:pPr lvl="1"/>
            <a:r>
              <a:rPr lang="en-GB" sz="2000">
                <a:latin typeface="Work Sans" pitchFamily="2" charset="0"/>
              </a:rPr>
              <a:t>Supports social societies with:</a:t>
            </a:r>
          </a:p>
          <a:p>
            <a:pPr marL="742950" lvl="1" indent="-285750">
              <a:buFont typeface="Arial" panose="020B0604020202020204" pitchFamily="34" charset="0"/>
              <a:buChar char="•"/>
            </a:pPr>
            <a:r>
              <a:rPr lang="en-GB" sz="2000">
                <a:latin typeface="Work Sans" pitchFamily="2" charset="0"/>
              </a:rPr>
              <a:t>Events and Trip proposals</a:t>
            </a:r>
          </a:p>
          <a:p>
            <a:pPr marL="742950" lvl="1" indent="-285750">
              <a:buFont typeface="Arial" panose="020B0604020202020204" pitchFamily="34" charset="0"/>
              <a:buChar char="•"/>
            </a:pPr>
            <a:r>
              <a:rPr lang="en-GB" sz="2000">
                <a:latin typeface="Work Sans" pitchFamily="2" charset="0"/>
              </a:rPr>
              <a:t>Finance </a:t>
            </a:r>
          </a:p>
          <a:p>
            <a:pPr marL="742950" lvl="1" indent="-285750">
              <a:buFont typeface="Arial" panose="020B0604020202020204" pitchFamily="34" charset="0"/>
              <a:buChar char="•"/>
            </a:pPr>
            <a:r>
              <a:rPr lang="en-GB" sz="2000">
                <a:latin typeface="Work Sans" pitchFamily="2" charset="0"/>
              </a:rPr>
              <a:t>Large scale events such as celebrations, showcases etc.</a:t>
            </a:r>
          </a:p>
          <a:p>
            <a:pPr marL="742950" lvl="1" indent="-285750">
              <a:buFont typeface="Arial" panose="020B0604020202020204" pitchFamily="34" charset="0"/>
              <a:buChar char="•"/>
            </a:pPr>
            <a:r>
              <a:rPr lang="en-GB" sz="2000">
                <a:latin typeface="Work Sans" pitchFamily="2" charset="0"/>
              </a:rPr>
              <a:t>Risk Assessments</a:t>
            </a:r>
          </a:p>
          <a:p>
            <a:pPr marL="742950" lvl="1" indent="-285750">
              <a:buFont typeface="Arial" panose="020B0604020202020204" pitchFamily="34" charset="0"/>
              <a:buChar char="•"/>
            </a:pPr>
            <a:r>
              <a:rPr lang="en-GB" sz="2000">
                <a:latin typeface="Work Sans" pitchFamily="2" charset="0"/>
              </a:rPr>
              <a:t>Any other queries</a:t>
            </a:r>
          </a:p>
          <a:p>
            <a:pPr lvl="1"/>
            <a:endParaRPr lang="en-GB" sz="2000">
              <a:latin typeface="Work Sans" pitchFamily="2" charset="0"/>
            </a:endParaRPr>
          </a:p>
          <a:p>
            <a:pPr lvl="1"/>
            <a:endParaRPr lang="en-GB" sz="2000">
              <a:latin typeface="Work Sans" pitchFamily="2" charset="0"/>
            </a:endParaRPr>
          </a:p>
          <a:p>
            <a:pPr lvl="1"/>
            <a:endParaRPr lang="en-GB" sz="2000">
              <a:latin typeface="Work Sans" pitchFamily="2" charset="0"/>
            </a:endParaRPr>
          </a:p>
        </p:txBody>
      </p:sp>
      <p:sp>
        <p:nvSpPr>
          <p:cNvPr id="2" name="TextBox 1">
            <a:extLst>
              <a:ext uri="{FF2B5EF4-FFF2-40B4-BE49-F238E27FC236}">
                <a16:creationId xmlns:a16="http://schemas.microsoft.com/office/drawing/2014/main" id="{CD4E0EAF-6D06-9B13-30CB-DC74E5EFA48F}"/>
              </a:ext>
            </a:extLst>
          </p:cNvPr>
          <p:cNvSpPr txBox="1"/>
          <p:nvPr/>
        </p:nvSpPr>
        <p:spPr>
          <a:xfrm>
            <a:off x="1906329" y="1219594"/>
            <a:ext cx="8676382" cy="461665"/>
          </a:xfrm>
          <a:prstGeom prst="rect">
            <a:avLst/>
          </a:prstGeom>
          <a:noFill/>
        </p:spPr>
        <p:txBody>
          <a:bodyPr wrap="square" rtlCol="0">
            <a:spAutoFit/>
          </a:bodyPr>
          <a:lstStyle/>
          <a:p>
            <a:r>
              <a:rPr lang="en-GB" sz="2400" b="1">
                <a:latin typeface="Work Sans" pitchFamily="2" charset="0"/>
              </a:rPr>
              <a:t>Social Societies Coordinator </a:t>
            </a:r>
            <a:r>
              <a:rPr lang="en-GB" sz="2400">
                <a:latin typeface="Work Sans" pitchFamily="2" charset="0"/>
              </a:rPr>
              <a:t>- Ellen Hardcastle</a:t>
            </a:r>
          </a:p>
        </p:txBody>
      </p:sp>
      <p:sp>
        <p:nvSpPr>
          <p:cNvPr id="12" name="TextBox 11">
            <a:extLst>
              <a:ext uri="{FF2B5EF4-FFF2-40B4-BE49-F238E27FC236}">
                <a16:creationId xmlns:a16="http://schemas.microsoft.com/office/drawing/2014/main" id="{DFCE3976-634E-5D00-4B25-C1837E1DA90F}"/>
              </a:ext>
            </a:extLst>
          </p:cNvPr>
          <p:cNvSpPr txBox="1"/>
          <p:nvPr/>
        </p:nvSpPr>
        <p:spPr>
          <a:xfrm>
            <a:off x="1483378" y="1663738"/>
            <a:ext cx="6200877" cy="861774"/>
          </a:xfrm>
          <a:prstGeom prst="rect">
            <a:avLst/>
          </a:prstGeom>
          <a:noFill/>
        </p:spPr>
        <p:txBody>
          <a:bodyPr wrap="square" rtlCol="0">
            <a:spAutoFit/>
          </a:bodyPr>
          <a:lstStyle/>
          <a:p>
            <a:pPr lvl="1"/>
            <a:r>
              <a:rPr lang="en-GB" sz="1600">
                <a:latin typeface="Work Sans" pitchFamily="2" charset="0"/>
              </a:rPr>
              <a:t>Email: E.Hardcastle@shu.ac.uk</a:t>
            </a:r>
          </a:p>
          <a:p>
            <a:pPr lvl="1"/>
            <a:endParaRPr lang="en-GB" sz="1600">
              <a:latin typeface="Work Sans" pitchFamily="2" charset="0"/>
            </a:endParaRPr>
          </a:p>
          <a:p>
            <a:pPr lvl="1"/>
            <a:endParaRPr lang="en-GB" sz="1600">
              <a:latin typeface="Work Sans" pitchFamily="2" charset="0"/>
            </a:endParaRPr>
          </a:p>
        </p:txBody>
      </p:sp>
      <p:pic>
        <p:nvPicPr>
          <p:cNvPr id="10" name="Picture 9">
            <a:extLst>
              <a:ext uri="{FF2B5EF4-FFF2-40B4-BE49-F238E27FC236}">
                <a16:creationId xmlns:a16="http://schemas.microsoft.com/office/drawing/2014/main" id="{3905B656-0625-DC30-325E-2F8E964C20F9}"/>
              </a:ext>
            </a:extLst>
          </p:cNvPr>
          <p:cNvPicPr>
            <a:picLocks noChangeAspect="1"/>
          </p:cNvPicPr>
          <p:nvPr/>
        </p:nvPicPr>
        <p:blipFill>
          <a:blip r:embed="rId4"/>
          <a:stretch>
            <a:fillRect/>
          </a:stretch>
        </p:blipFill>
        <p:spPr>
          <a:xfrm>
            <a:off x="1906329" y="2125403"/>
            <a:ext cx="2686050" cy="3667125"/>
          </a:xfrm>
          <a:prstGeom prst="rect">
            <a:avLst/>
          </a:prstGeom>
        </p:spPr>
      </p:pic>
    </p:spTree>
    <p:extLst>
      <p:ext uri="{BB962C8B-B14F-4D97-AF65-F5344CB8AC3E}">
        <p14:creationId xmlns:p14="http://schemas.microsoft.com/office/powerpoint/2010/main" val="32070879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849961" y="6318264"/>
            <a:ext cx="2329543" cy="523220"/>
          </a:xfrm>
          <a:prstGeom prst="rect">
            <a:avLst/>
          </a:prstGeom>
          <a:noFill/>
        </p:spPr>
        <p:txBody>
          <a:bodyPr wrap="square" rtlCol="0">
            <a:spAutoFit/>
          </a:bodyPr>
          <a:lstStyle/>
          <a:p>
            <a:r>
              <a:rPr lang="en-US" sz="1400" err="1">
                <a:solidFill>
                  <a:srgbClr val="0D0D1D"/>
                </a:solidFill>
                <a:latin typeface="Work Sans" pitchFamily="2" charset="0"/>
              </a:rPr>
              <a:t>hallamstudentsunion.com</a:t>
            </a:r>
            <a:endParaRPr lang="en-US" sz="1400">
              <a:solidFill>
                <a:srgbClr val="0D0D1D"/>
              </a:solidFill>
              <a:latin typeface="Work Sans" pitchFamily="2" charset="0"/>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722429" y="6318265"/>
            <a:ext cx="1103086" cy="523220"/>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1057275" y="567495"/>
            <a:ext cx="6365082" cy="584775"/>
          </a:xfrm>
          <a:prstGeom prst="rect">
            <a:avLst/>
          </a:prstGeom>
          <a:noFill/>
        </p:spPr>
        <p:txBody>
          <a:bodyPr wrap="square" rtlCol="0">
            <a:spAutoFit/>
          </a:bodyPr>
          <a:lstStyle/>
          <a:p>
            <a:r>
              <a:rPr lang="en-GB" sz="3200" b="1" kern="100">
                <a:latin typeface="Work Sans" pitchFamily="2" charset="0"/>
                <a:cs typeface="Times New Roman" panose="02020603050405020304" pitchFamily="18" charset="0"/>
              </a:rPr>
              <a:t>Thank you! </a:t>
            </a:r>
            <a:endParaRPr lang="en-GB" sz="2000">
              <a:latin typeface="Work Sans" pitchFamily="2" charset="0"/>
            </a:endParaRPr>
          </a:p>
        </p:txBody>
      </p:sp>
      <p:sp>
        <p:nvSpPr>
          <p:cNvPr id="2" name="TextBox 1">
            <a:extLst>
              <a:ext uri="{FF2B5EF4-FFF2-40B4-BE49-F238E27FC236}">
                <a16:creationId xmlns:a16="http://schemas.microsoft.com/office/drawing/2014/main" id="{FD1D8F49-D5DE-A680-1B06-4BB945C77AAD}"/>
              </a:ext>
            </a:extLst>
          </p:cNvPr>
          <p:cNvSpPr txBox="1"/>
          <p:nvPr/>
        </p:nvSpPr>
        <p:spPr>
          <a:xfrm>
            <a:off x="1162050" y="1723654"/>
            <a:ext cx="8248650" cy="4185761"/>
          </a:xfrm>
          <a:prstGeom prst="rect">
            <a:avLst/>
          </a:prstGeom>
          <a:noFill/>
        </p:spPr>
        <p:txBody>
          <a:bodyPr wrap="square" rtlCol="0">
            <a:spAutoFit/>
          </a:bodyPr>
          <a:lstStyle/>
          <a:p>
            <a:r>
              <a:rPr lang="en-GB" sz="2800" b="1">
                <a:latin typeface="Work Sans" pitchFamily="2" charset="0"/>
              </a:rPr>
              <a:t>Next Up:</a:t>
            </a:r>
          </a:p>
          <a:p>
            <a:pPr marL="742950" lvl="1" indent="-285750">
              <a:buFontTx/>
              <a:buChar char="-"/>
            </a:pPr>
            <a:endParaRPr lang="en-GB">
              <a:latin typeface="Work Sans" pitchFamily="2" charset="0"/>
            </a:endParaRPr>
          </a:p>
          <a:p>
            <a:pPr marL="742950" lvl="1" indent="-285750">
              <a:buFont typeface="Arial" panose="020B0604020202020204" pitchFamily="34" charset="0"/>
              <a:buChar char="•"/>
            </a:pPr>
            <a:r>
              <a:rPr lang="en-GB">
                <a:latin typeface="Work Sans" pitchFamily="2" charset="0"/>
              </a:rPr>
              <a:t>Lunch provided in </a:t>
            </a:r>
            <a:r>
              <a:rPr lang="en-GB" err="1">
                <a:latin typeface="Work Sans" pitchFamily="2" charset="0"/>
              </a:rPr>
              <a:t>HUBspace</a:t>
            </a:r>
            <a:endParaRPr lang="en-GB">
              <a:latin typeface="Work Sans" pitchFamily="2" charset="0"/>
            </a:endParaRPr>
          </a:p>
          <a:p>
            <a:pPr marL="742950" lvl="1" indent="-285750">
              <a:buFont typeface="Arial" panose="020B0604020202020204" pitchFamily="34" charset="0"/>
              <a:buChar char="•"/>
            </a:pPr>
            <a:r>
              <a:rPr lang="en-GB">
                <a:latin typeface="Work Sans" pitchFamily="2" charset="0"/>
              </a:rPr>
              <a:t>HSU Stalls upstairs for different teams. Take time to talk to the different teams on how they can support your society this year!</a:t>
            </a:r>
          </a:p>
          <a:p>
            <a:pPr marL="742950" lvl="1" indent="-285750">
              <a:buFontTx/>
              <a:buChar char="-"/>
            </a:pPr>
            <a:endParaRPr lang="en-GB">
              <a:latin typeface="Work Sans" pitchFamily="2" charset="0"/>
            </a:endParaRPr>
          </a:p>
          <a:p>
            <a:pPr lvl="1"/>
            <a:endParaRPr lang="en-GB" sz="2400">
              <a:latin typeface="Work Sans" pitchFamily="2" charset="0"/>
            </a:endParaRPr>
          </a:p>
          <a:p>
            <a:r>
              <a:rPr lang="en-GB" sz="2800" b="1">
                <a:latin typeface="Work Sans" pitchFamily="2" charset="0"/>
              </a:rPr>
              <a:t>After: </a:t>
            </a:r>
            <a:r>
              <a:rPr lang="en-GB" sz="2400" b="1">
                <a:latin typeface="Work Sans" pitchFamily="2" charset="0"/>
              </a:rPr>
              <a:t>High Risk Societies Training </a:t>
            </a:r>
          </a:p>
          <a:p>
            <a:pPr marL="800100" lvl="1" indent="-342900">
              <a:buFont typeface="Arial" panose="020B0604020202020204" pitchFamily="34" charset="0"/>
              <a:buChar char="•"/>
            </a:pPr>
            <a:r>
              <a:rPr lang="en-GB" sz="2400" b="1">
                <a:latin typeface="Work Sans" pitchFamily="2" charset="0"/>
              </a:rPr>
              <a:t> </a:t>
            </a:r>
            <a:r>
              <a:rPr lang="en-GB">
                <a:latin typeface="Work Sans" pitchFamily="2" charset="0"/>
              </a:rPr>
              <a:t>1:30pm back in the Stage!</a:t>
            </a:r>
          </a:p>
          <a:p>
            <a:pPr marL="285750" indent="-285750">
              <a:buFontTx/>
              <a:buChar char="-"/>
            </a:pPr>
            <a:endParaRPr lang="en-GB">
              <a:latin typeface="Work Sans" pitchFamily="2" charset="0"/>
            </a:endParaRPr>
          </a:p>
          <a:p>
            <a:pPr marL="285750" indent="-285750">
              <a:buFontTx/>
              <a:buChar char="-"/>
            </a:pPr>
            <a:endParaRPr lang="en-GB">
              <a:latin typeface="Work Sans" pitchFamily="2" charset="0"/>
            </a:endParaRPr>
          </a:p>
          <a:p>
            <a:pPr marL="285750" indent="-285750">
              <a:buFontTx/>
              <a:buChar char="-"/>
            </a:pPr>
            <a:endParaRPr lang="en-GB">
              <a:latin typeface="Work Sans" pitchFamily="2" charset="0"/>
            </a:endParaRPr>
          </a:p>
          <a:p>
            <a:pPr marL="285750" indent="-285750">
              <a:buFontTx/>
              <a:buChar char="-"/>
            </a:pPr>
            <a:endParaRPr lang="en-GB">
              <a:latin typeface="Work Sans" pitchFamily="2" charset="0"/>
            </a:endParaRPr>
          </a:p>
        </p:txBody>
      </p:sp>
      <p:sp>
        <p:nvSpPr>
          <p:cNvPr id="9" name="TextBox 8">
            <a:extLst>
              <a:ext uri="{FF2B5EF4-FFF2-40B4-BE49-F238E27FC236}">
                <a16:creationId xmlns:a16="http://schemas.microsoft.com/office/drawing/2014/main" id="{9B1CA466-7EB6-320B-6D74-25B1956135EF}"/>
              </a:ext>
            </a:extLst>
          </p:cNvPr>
          <p:cNvSpPr txBox="1"/>
          <p:nvPr/>
        </p:nvSpPr>
        <p:spPr>
          <a:xfrm>
            <a:off x="2781300" y="1723654"/>
            <a:ext cx="6097836" cy="523220"/>
          </a:xfrm>
          <a:prstGeom prst="rect">
            <a:avLst/>
          </a:prstGeom>
          <a:noFill/>
        </p:spPr>
        <p:txBody>
          <a:bodyPr wrap="square">
            <a:spAutoFit/>
          </a:bodyPr>
          <a:lstStyle/>
          <a:p>
            <a:r>
              <a:rPr lang="en-GB" sz="2800" b="1" kern="100">
                <a:latin typeface="Work Sans" pitchFamily="2" charset="0"/>
                <a:cs typeface="Times New Roman" panose="02020603050405020304" pitchFamily="18" charset="0"/>
              </a:rPr>
              <a:t>Lunch</a:t>
            </a:r>
            <a:endParaRPr lang="en-GB" sz="2800">
              <a:latin typeface="Work Sans" pitchFamily="2" charset="0"/>
            </a:endParaRPr>
          </a:p>
        </p:txBody>
      </p:sp>
    </p:spTree>
    <p:extLst>
      <p:ext uri="{BB962C8B-B14F-4D97-AF65-F5344CB8AC3E}">
        <p14:creationId xmlns:p14="http://schemas.microsoft.com/office/powerpoint/2010/main" val="620660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731889" y="6318264"/>
            <a:ext cx="2447615" cy="307777"/>
          </a:xfrm>
          <a:prstGeom prst="rect">
            <a:avLst/>
          </a:prstGeom>
          <a:noFill/>
        </p:spPr>
        <p:txBody>
          <a:bodyPr wrap="square" rtlCol="0">
            <a:spAutoFit/>
          </a:bodyPr>
          <a:lstStyle/>
          <a:p>
            <a:r>
              <a:rPr lang="en-US" sz="1400" err="1">
                <a:solidFill>
                  <a:srgbClr val="0D0D1D"/>
                </a:solidFill>
                <a:latin typeface="Work Sans" pitchFamily="2" charset="0"/>
              </a:rPr>
              <a:t>hallamstudentsunion.com</a:t>
            </a:r>
            <a:endParaRPr lang="en-US" sz="1400">
              <a:solidFill>
                <a:srgbClr val="0D0D1D"/>
              </a:solidFill>
              <a:latin typeface="Work Sans" pitchFamily="2" charset="0"/>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548837" y="6318265"/>
            <a:ext cx="1276678" cy="307777"/>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4343298" y="419375"/>
            <a:ext cx="5705475" cy="800219"/>
          </a:xfrm>
          <a:prstGeom prst="rect">
            <a:avLst/>
          </a:prstGeom>
          <a:noFill/>
        </p:spPr>
        <p:txBody>
          <a:bodyPr wrap="square" rtlCol="0">
            <a:spAutoFit/>
          </a:bodyPr>
          <a:lstStyle/>
          <a:p>
            <a:r>
              <a:rPr lang="en-GB" sz="2800" b="1" kern="100">
                <a:latin typeface="Work Sans" pitchFamily="2" charset="0"/>
                <a:ea typeface="Calibri" panose="020F0502020204030204" pitchFamily="34" charset="0"/>
                <a:cs typeface="Times New Roman" panose="02020603050405020304" pitchFamily="18" charset="0"/>
              </a:rPr>
              <a:t>HSU Societies Team</a:t>
            </a:r>
            <a:endParaRPr lang="en-GB" sz="1800" b="1" kern="100">
              <a:effectLst/>
              <a:latin typeface="Work Sans" pitchFamily="2" charset="0"/>
              <a:ea typeface="Calibri" panose="020F0502020204030204" pitchFamily="34" charset="0"/>
              <a:cs typeface="Times New Roman" panose="02020603050405020304" pitchFamily="18" charset="0"/>
            </a:endParaRPr>
          </a:p>
          <a:p>
            <a:endParaRPr lang="en-GB">
              <a:latin typeface="Work Sans" pitchFamily="2" charset="0"/>
            </a:endParaRPr>
          </a:p>
        </p:txBody>
      </p:sp>
      <p:sp>
        <p:nvSpPr>
          <p:cNvPr id="8" name="TextBox 7">
            <a:extLst>
              <a:ext uri="{FF2B5EF4-FFF2-40B4-BE49-F238E27FC236}">
                <a16:creationId xmlns:a16="http://schemas.microsoft.com/office/drawing/2014/main" id="{FD05ED1B-8D31-41EE-2480-A8ABF628164E}"/>
              </a:ext>
            </a:extLst>
          </p:cNvPr>
          <p:cNvSpPr txBox="1"/>
          <p:nvPr/>
        </p:nvSpPr>
        <p:spPr>
          <a:xfrm>
            <a:off x="4890407" y="2216050"/>
            <a:ext cx="6872968" cy="2554545"/>
          </a:xfrm>
          <a:prstGeom prst="rect">
            <a:avLst/>
          </a:prstGeom>
          <a:noFill/>
        </p:spPr>
        <p:txBody>
          <a:bodyPr wrap="square" rtlCol="0">
            <a:spAutoFit/>
          </a:bodyPr>
          <a:lstStyle/>
          <a:p>
            <a:pPr lvl="1"/>
            <a:r>
              <a:rPr lang="en-GB" sz="2000">
                <a:latin typeface="Work Sans" pitchFamily="2" charset="0"/>
              </a:rPr>
              <a:t>Supports societies with: </a:t>
            </a:r>
          </a:p>
          <a:p>
            <a:pPr lvl="1"/>
            <a:endParaRPr lang="en-GB" sz="2000">
              <a:latin typeface="Work Sans" pitchFamily="2" charset="0"/>
            </a:endParaRPr>
          </a:p>
          <a:p>
            <a:pPr marL="742950" lvl="1" indent="-285750">
              <a:buFont typeface="Arial" panose="020B0604020202020204" pitchFamily="34" charset="0"/>
              <a:buChar char="•"/>
            </a:pPr>
            <a:r>
              <a:rPr lang="en-GB" sz="2000">
                <a:latin typeface="Work Sans" pitchFamily="2" charset="0"/>
              </a:rPr>
              <a:t>High Risk Societies Training</a:t>
            </a:r>
          </a:p>
          <a:p>
            <a:pPr marL="742950" lvl="1" indent="-285750">
              <a:buFont typeface="Arial" panose="020B0604020202020204" pitchFamily="34" charset="0"/>
              <a:buChar char="•"/>
            </a:pPr>
            <a:r>
              <a:rPr lang="en-GB" sz="2000">
                <a:latin typeface="Work Sans" pitchFamily="2" charset="0"/>
              </a:rPr>
              <a:t>Health and Safety (Trips)</a:t>
            </a:r>
          </a:p>
          <a:p>
            <a:pPr marL="742950" lvl="1" indent="-285750">
              <a:buFont typeface="Arial" panose="020B0604020202020204" pitchFamily="34" charset="0"/>
              <a:buChar char="•"/>
            </a:pPr>
            <a:r>
              <a:rPr lang="en-GB" sz="2000">
                <a:latin typeface="Work Sans" pitchFamily="2" charset="0"/>
              </a:rPr>
              <a:t>Strategic development and university partnerships </a:t>
            </a:r>
          </a:p>
          <a:p>
            <a:pPr marL="742950" lvl="1" indent="-285750">
              <a:buFont typeface="Arial" panose="020B0604020202020204" pitchFamily="34" charset="0"/>
              <a:buChar char="•"/>
            </a:pPr>
            <a:r>
              <a:rPr lang="en-GB" sz="2000">
                <a:latin typeface="Work Sans" pitchFamily="2" charset="0"/>
              </a:rPr>
              <a:t>Big financial stuff/review/approval</a:t>
            </a:r>
          </a:p>
          <a:p>
            <a:pPr lvl="1"/>
            <a:endParaRPr lang="en-GB" sz="2000">
              <a:latin typeface="Work Sans" pitchFamily="2" charset="0"/>
            </a:endParaRPr>
          </a:p>
        </p:txBody>
      </p:sp>
      <p:sp>
        <p:nvSpPr>
          <p:cNvPr id="2" name="TextBox 1">
            <a:extLst>
              <a:ext uri="{FF2B5EF4-FFF2-40B4-BE49-F238E27FC236}">
                <a16:creationId xmlns:a16="http://schemas.microsoft.com/office/drawing/2014/main" id="{CD4E0EAF-6D06-9B13-30CB-DC74E5EFA48F}"/>
              </a:ext>
            </a:extLst>
          </p:cNvPr>
          <p:cNvSpPr txBox="1"/>
          <p:nvPr/>
        </p:nvSpPr>
        <p:spPr>
          <a:xfrm>
            <a:off x="1985446" y="1312727"/>
            <a:ext cx="8676382" cy="461665"/>
          </a:xfrm>
          <a:prstGeom prst="rect">
            <a:avLst/>
          </a:prstGeom>
          <a:noFill/>
        </p:spPr>
        <p:txBody>
          <a:bodyPr wrap="square" rtlCol="0">
            <a:spAutoFit/>
          </a:bodyPr>
          <a:lstStyle/>
          <a:p>
            <a:r>
              <a:rPr lang="en-GB" sz="2400" b="1">
                <a:latin typeface="Work Sans" pitchFamily="2" charset="0"/>
              </a:rPr>
              <a:t>Social and Civic Engagement Manager </a:t>
            </a:r>
            <a:r>
              <a:rPr lang="en-GB" sz="2400">
                <a:latin typeface="Work Sans" pitchFamily="2" charset="0"/>
              </a:rPr>
              <a:t>- Lucy Webber</a:t>
            </a:r>
          </a:p>
        </p:txBody>
      </p:sp>
      <p:pic>
        <p:nvPicPr>
          <p:cNvPr id="10" name="Picture 9" descr="A person holding an ice cream cone&#10;&#10;Description automatically generated">
            <a:extLst>
              <a:ext uri="{FF2B5EF4-FFF2-40B4-BE49-F238E27FC236}">
                <a16:creationId xmlns:a16="http://schemas.microsoft.com/office/drawing/2014/main" id="{7BE5AB3A-3EB3-7E51-A8FB-5774E6BE36BF}"/>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9481" r="8912"/>
          <a:stretch/>
        </p:blipFill>
        <p:spPr>
          <a:xfrm>
            <a:off x="1985446" y="2216050"/>
            <a:ext cx="2644048" cy="3240000"/>
          </a:xfrm>
          <a:prstGeom prst="rect">
            <a:avLst/>
          </a:prstGeom>
        </p:spPr>
      </p:pic>
    </p:spTree>
    <p:extLst>
      <p:ext uri="{BB962C8B-B14F-4D97-AF65-F5344CB8AC3E}">
        <p14:creationId xmlns:p14="http://schemas.microsoft.com/office/powerpoint/2010/main" val="142869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AC1B5E-D16E-34EA-718B-971786D45B64}"/>
              </a:ext>
            </a:extLst>
          </p:cNvPr>
          <p:cNvPicPr>
            <a:picLocks noChangeAspect="1"/>
          </p:cNvPicPr>
          <p:nvPr/>
        </p:nvPicPr>
        <p:blipFill>
          <a:blip r:embed="rId3"/>
          <a:srcRect/>
          <a:stretch/>
        </p:blipFill>
        <p:spPr>
          <a:xfrm>
            <a:off x="206700" y="6187819"/>
            <a:ext cx="1276678" cy="575782"/>
          </a:xfrm>
          <a:prstGeom prst="rect">
            <a:avLst/>
          </a:prstGeom>
        </p:spPr>
      </p:pic>
      <p:cxnSp>
        <p:nvCxnSpPr>
          <p:cNvPr id="4" name="Straight Connector 3">
            <a:extLst>
              <a:ext uri="{FF2B5EF4-FFF2-40B4-BE49-F238E27FC236}">
                <a16:creationId xmlns:a16="http://schemas.microsoft.com/office/drawing/2014/main" id="{78D01D60-5F01-FB72-C4D2-E10F6649675B}"/>
              </a:ext>
            </a:extLst>
          </p:cNvPr>
          <p:cNvCxnSpPr>
            <a:cxnSpLocks/>
          </p:cNvCxnSpPr>
          <p:nvPr/>
        </p:nvCxnSpPr>
        <p:spPr>
          <a:xfrm>
            <a:off x="308299" y="6115576"/>
            <a:ext cx="11455076" cy="0"/>
          </a:xfrm>
          <a:prstGeom prst="line">
            <a:avLst/>
          </a:prstGeom>
          <a:ln w="12700">
            <a:solidFill>
              <a:srgbClr val="0D0D1D"/>
            </a:solidFill>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F5375F-D12F-79D8-AC1C-8B50CA41EFEC}"/>
              </a:ext>
            </a:extLst>
          </p:cNvPr>
          <p:cNvSpPr txBox="1"/>
          <p:nvPr/>
        </p:nvSpPr>
        <p:spPr>
          <a:xfrm>
            <a:off x="7731889" y="6318264"/>
            <a:ext cx="2447615" cy="307777"/>
          </a:xfrm>
          <a:prstGeom prst="rect">
            <a:avLst/>
          </a:prstGeom>
          <a:noFill/>
        </p:spPr>
        <p:txBody>
          <a:bodyPr wrap="square" rtlCol="0">
            <a:spAutoFit/>
          </a:bodyPr>
          <a:lstStyle/>
          <a:p>
            <a:r>
              <a:rPr lang="en-US" sz="1400" err="1">
                <a:solidFill>
                  <a:srgbClr val="0D0D1D"/>
                </a:solidFill>
                <a:latin typeface="Work Sans" pitchFamily="2" charset="0"/>
              </a:rPr>
              <a:t>hallamstudentsunion.com</a:t>
            </a:r>
            <a:endParaRPr lang="en-US" sz="1400">
              <a:solidFill>
                <a:srgbClr val="0D0D1D"/>
              </a:solidFill>
              <a:latin typeface="Work Sans" pitchFamily="2" charset="0"/>
            </a:endParaRPr>
          </a:p>
        </p:txBody>
      </p:sp>
      <p:sp>
        <p:nvSpPr>
          <p:cNvPr id="6" name="TextBox 5">
            <a:extLst>
              <a:ext uri="{FF2B5EF4-FFF2-40B4-BE49-F238E27FC236}">
                <a16:creationId xmlns:a16="http://schemas.microsoft.com/office/drawing/2014/main" id="{9FF98E17-B473-24F6-A658-2FDF8509BEC1}"/>
              </a:ext>
            </a:extLst>
          </p:cNvPr>
          <p:cNvSpPr txBox="1"/>
          <p:nvPr/>
        </p:nvSpPr>
        <p:spPr>
          <a:xfrm>
            <a:off x="10548837" y="6318265"/>
            <a:ext cx="1276678" cy="307777"/>
          </a:xfrm>
          <a:prstGeom prst="rect">
            <a:avLst/>
          </a:prstGeom>
          <a:noFill/>
        </p:spPr>
        <p:txBody>
          <a:bodyPr wrap="square" rtlCol="0">
            <a:spAutoFit/>
          </a:bodyPr>
          <a:lstStyle/>
          <a:p>
            <a:r>
              <a:rPr lang="en-US" sz="1400">
                <a:solidFill>
                  <a:srgbClr val="0D0D1D"/>
                </a:solidFill>
                <a:latin typeface="Work Sans" pitchFamily="2" charset="0"/>
              </a:rPr>
              <a:t>@</a:t>
            </a:r>
            <a:r>
              <a:rPr lang="en-US" sz="1400" err="1">
                <a:solidFill>
                  <a:srgbClr val="0D0D1D"/>
                </a:solidFill>
                <a:latin typeface="Work Sans" pitchFamily="2" charset="0"/>
              </a:rPr>
              <a:t>hallamsu</a:t>
            </a:r>
            <a:endParaRPr lang="en-US" sz="1400">
              <a:solidFill>
                <a:srgbClr val="0D0D1D"/>
              </a:solidFill>
              <a:latin typeface="Work Sans" pitchFamily="2" charset="0"/>
            </a:endParaRPr>
          </a:p>
        </p:txBody>
      </p:sp>
      <p:sp>
        <p:nvSpPr>
          <p:cNvPr id="7" name="TextBox 6">
            <a:extLst>
              <a:ext uri="{FF2B5EF4-FFF2-40B4-BE49-F238E27FC236}">
                <a16:creationId xmlns:a16="http://schemas.microsoft.com/office/drawing/2014/main" id="{C7F09A05-6EBF-83DA-9F1A-250015452D06}"/>
              </a:ext>
            </a:extLst>
          </p:cNvPr>
          <p:cNvSpPr txBox="1"/>
          <p:nvPr/>
        </p:nvSpPr>
        <p:spPr>
          <a:xfrm>
            <a:off x="4343298" y="419375"/>
            <a:ext cx="5705475" cy="800219"/>
          </a:xfrm>
          <a:prstGeom prst="rect">
            <a:avLst/>
          </a:prstGeom>
          <a:noFill/>
        </p:spPr>
        <p:txBody>
          <a:bodyPr wrap="square" rtlCol="0">
            <a:spAutoFit/>
          </a:bodyPr>
          <a:lstStyle/>
          <a:p>
            <a:r>
              <a:rPr lang="en-GB" sz="2800" b="1" kern="100">
                <a:latin typeface="Work Sans" pitchFamily="2" charset="0"/>
                <a:ea typeface="Calibri" panose="020F0502020204030204" pitchFamily="34" charset="0"/>
                <a:cs typeface="Times New Roman" panose="02020603050405020304" pitchFamily="18" charset="0"/>
              </a:rPr>
              <a:t>HSU Societies Team</a:t>
            </a:r>
            <a:endParaRPr lang="en-GB" sz="1800" b="1" kern="100">
              <a:effectLst/>
              <a:latin typeface="Work Sans" pitchFamily="2" charset="0"/>
              <a:ea typeface="Calibri" panose="020F0502020204030204" pitchFamily="34" charset="0"/>
              <a:cs typeface="Times New Roman" panose="02020603050405020304" pitchFamily="18" charset="0"/>
            </a:endParaRPr>
          </a:p>
          <a:p>
            <a:endParaRPr lang="en-GB">
              <a:latin typeface="Work Sans" pitchFamily="2" charset="0"/>
            </a:endParaRPr>
          </a:p>
        </p:txBody>
      </p:sp>
      <p:sp>
        <p:nvSpPr>
          <p:cNvPr id="8" name="TextBox 7">
            <a:extLst>
              <a:ext uri="{FF2B5EF4-FFF2-40B4-BE49-F238E27FC236}">
                <a16:creationId xmlns:a16="http://schemas.microsoft.com/office/drawing/2014/main" id="{FD05ED1B-8D31-41EE-2480-A8ABF628164E}"/>
              </a:ext>
            </a:extLst>
          </p:cNvPr>
          <p:cNvSpPr txBox="1"/>
          <p:nvPr/>
        </p:nvSpPr>
        <p:spPr>
          <a:xfrm>
            <a:off x="1586342" y="3075057"/>
            <a:ext cx="8898989" cy="707886"/>
          </a:xfrm>
          <a:prstGeom prst="rect">
            <a:avLst/>
          </a:prstGeom>
          <a:noFill/>
        </p:spPr>
        <p:txBody>
          <a:bodyPr wrap="square" rtlCol="0">
            <a:spAutoFit/>
          </a:bodyPr>
          <a:lstStyle/>
          <a:p>
            <a:pPr lvl="1" algn="ctr"/>
            <a:r>
              <a:rPr lang="en-GB" sz="2000">
                <a:latin typeface="Work Sans" pitchFamily="2" charset="0"/>
              </a:rPr>
              <a:t>If at any point you aren’t sure who to contact, email our shared inbox at </a:t>
            </a:r>
            <a:r>
              <a:rPr lang="en-GB" sz="2000" u="sng">
                <a:latin typeface="Work Sans" pitchFamily="2" charset="0"/>
              </a:rPr>
              <a:t>activitiesadmin@shu.ac.uk</a:t>
            </a:r>
          </a:p>
        </p:txBody>
      </p:sp>
      <p:sp>
        <p:nvSpPr>
          <p:cNvPr id="2" name="TextBox 1">
            <a:extLst>
              <a:ext uri="{FF2B5EF4-FFF2-40B4-BE49-F238E27FC236}">
                <a16:creationId xmlns:a16="http://schemas.microsoft.com/office/drawing/2014/main" id="{CD4E0EAF-6D06-9B13-30CB-DC74E5EFA48F}"/>
              </a:ext>
            </a:extLst>
          </p:cNvPr>
          <p:cNvSpPr txBox="1"/>
          <p:nvPr/>
        </p:nvSpPr>
        <p:spPr>
          <a:xfrm>
            <a:off x="4244147" y="2260340"/>
            <a:ext cx="8676382" cy="461665"/>
          </a:xfrm>
          <a:prstGeom prst="rect">
            <a:avLst/>
          </a:prstGeom>
          <a:noFill/>
        </p:spPr>
        <p:txBody>
          <a:bodyPr wrap="square" rtlCol="0">
            <a:spAutoFit/>
          </a:bodyPr>
          <a:lstStyle/>
          <a:p>
            <a:r>
              <a:rPr lang="en-GB" sz="2400" b="1">
                <a:latin typeface="Work Sans" pitchFamily="2" charset="0"/>
              </a:rPr>
              <a:t>Activities Admin Inbox</a:t>
            </a:r>
            <a:endParaRPr lang="en-GB" sz="2400">
              <a:latin typeface="Work Sans" pitchFamily="2" charset="0"/>
            </a:endParaRPr>
          </a:p>
        </p:txBody>
      </p:sp>
    </p:spTree>
    <p:extLst>
      <p:ext uri="{BB962C8B-B14F-4D97-AF65-F5344CB8AC3E}">
        <p14:creationId xmlns:p14="http://schemas.microsoft.com/office/powerpoint/2010/main" val="284959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0E1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4A904F-0062-B96D-9403-5A0B9CDB7202}"/>
              </a:ext>
            </a:extLst>
          </p:cNvPr>
          <p:cNvPicPr>
            <a:picLocks noChangeAspect="1"/>
          </p:cNvPicPr>
          <p:nvPr/>
        </p:nvPicPr>
        <p:blipFill>
          <a:blip r:embed="rId2"/>
          <a:srcRect/>
          <a:stretch/>
        </p:blipFill>
        <p:spPr>
          <a:xfrm>
            <a:off x="370115" y="6095672"/>
            <a:ext cx="1276678" cy="575781"/>
          </a:xfrm>
          <a:prstGeom prst="rect">
            <a:avLst/>
          </a:prstGeom>
        </p:spPr>
      </p:pic>
      <p:cxnSp>
        <p:nvCxnSpPr>
          <p:cNvPr id="6" name="Straight Connector 5">
            <a:extLst>
              <a:ext uri="{FF2B5EF4-FFF2-40B4-BE49-F238E27FC236}">
                <a16:creationId xmlns:a16="http://schemas.microsoft.com/office/drawing/2014/main" id="{BD20EF3A-0941-CD08-0BC9-2BA731EC771E}"/>
              </a:ext>
            </a:extLst>
          </p:cNvPr>
          <p:cNvCxnSpPr/>
          <p:nvPr/>
        </p:nvCxnSpPr>
        <p:spPr>
          <a:xfrm>
            <a:off x="508000" y="6023429"/>
            <a:ext cx="10994571" cy="0"/>
          </a:xfrm>
          <a:prstGeom prst="line">
            <a:avLst/>
          </a:prstGeom>
          <a:ln w="12700">
            <a:solidFill>
              <a:srgbClr val="F0E8E0"/>
            </a:solidFill>
          </a:ln>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609C4AC3-15D4-8F9F-9046-2D6F93CE8EFB}"/>
              </a:ext>
            </a:extLst>
          </p:cNvPr>
          <p:cNvSpPr txBox="1"/>
          <p:nvPr/>
        </p:nvSpPr>
        <p:spPr>
          <a:xfrm>
            <a:off x="6698255" y="6226121"/>
            <a:ext cx="2634955" cy="307776"/>
          </a:xfrm>
          <a:prstGeom prst="rect">
            <a:avLst/>
          </a:prstGeom>
          <a:noFill/>
        </p:spPr>
        <p:txBody>
          <a:bodyPr wrap="square" rtlCol="0">
            <a:spAutoFit/>
          </a:bodyPr>
          <a:lstStyle/>
          <a:p>
            <a:r>
              <a:rPr lang="en-US" sz="1400" err="1">
                <a:solidFill>
                  <a:srgbClr val="F0E8E0"/>
                </a:solidFill>
                <a:latin typeface="Work Sans" pitchFamily="2" charset="0"/>
              </a:rPr>
              <a:t>hallamstudentsunion.com</a:t>
            </a:r>
            <a:endParaRPr lang="en-US" sz="1400">
              <a:solidFill>
                <a:srgbClr val="F0E8E0"/>
              </a:solidFill>
              <a:latin typeface="Work Sans" pitchFamily="2" charset="0"/>
            </a:endParaRPr>
          </a:p>
        </p:txBody>
      </p:sp>
      <p:sp>
        <p:nvSpPr>
          <p:cNvPr id="8" name="TextBox 7">
            <a:extLst>
              <a:ext uri="{FF2B5EF4-FFF2-40B4-BE49-F238E27FC236}">
                <a16:creationId xmlns:a16="http://schemas.microsoft.com/office/drawing/2014/main" id="{5269897D-E121-15B8-AF28-8622351F8DC7}"/>
              </a:ext>
            </a:extLst>
          </p:cNvPr>
          <p:cNvSpPr txBox="1"/>
          <p:nvPr/>
        </p:nvSpPr>
        <p:spPr>
          <a:xfrm>
            <a:off x="9486920" y="6226120"/>
            <a:ext cx="2334965" cy="307777"/>
          </a:xfrm>
          <a:prstGeom prst="rect">
            <a:avLst/>
          </a:prstGeom>
          <a:noFill/>
        </p:spPr>
        <p:txBody>
          <a:bodyPr wrap="square" rtlCol="0">
            <a:spAutoFit/>
          </a:bodyPr>
          <a:lstStyle/>
          <a:p>
            <a:r>
              <a:rPr lang="en-US" sz="1400">
                <a:solidFill>
                  <a:srgbClr val="F0E8E0"/>
                </a:solidFill>
                <a:latin typeface="Work Sans" pitchFamily="2" charset="0"/>
              </a:rPr>
              <a:t>@hallamsu_societies</a:t>
            </a:r>
          </a:p>
        </p:txBody>
      </p:sp>
      <p:sp>
        <p:nvSpPr>
          <p:cNvPr id="10" name="TextBox 9">
            <a:extLst>
              <a:ext uri="{FF2B5EF4-FFF2-40B4-BE49-F238E27FC236}">
                <a16:creationId xmlns:a16="http://schemas.microsoft.com/office/drawing/2014/main" id="{2526B090-E128-B6EB-58CA-12D092B0ACED}"/>
              </a:ext>
            </a:extLst>
          </p:cNvPr>
          <p:cNvSpPr txBox="1"/>
          <p:nvPr/>
        </p:nvSpPr>
        <p:spPr>
          <a:xfrm>
            <a:off x="2134884" y="2012915"/>
            <a:ext cx="7922232" cy="1323439"/>
          </a:xfrm>
          <a:prstGeom prst="rect">
            <a:avLst/>
          </a:prstGeom>
          <a:noFill/>
        </p:spPr>
        <p:txBody>
          <a:bodyPr wrap="square">
            <a:spAutoFit/>
          </a:bodyPr>
          <a:lstStyle/>
          <a:p>
            <a:pPr algn="ctr"/>
            <a:r>
              <a:rPr lang="en-GB" sz="4000" b="1">
                <a:solidFill>
                  <a:schemeClr val="bg1"/>
                </a:solidFill>
                <a:latin typeface="Work Sans" pitchFamily="2" charset="0"/>
              </a:rPr>
              <a:t>Icebreaker</a:t>
            </a:r>
          </a:p>
          <a:p>
            <a:pPr algn="ctr"/>
            <a:r>
              <a:rPr lang="en-GB" sz="4000" b="1">
                <a:solidFill>
                  <a:schemeClr val="bg1"/>
                </a:solidFill>
                <a:latin typeface="Work Sans" pitchFamily="2" charset="0"/>
              </a:rPr>
              <a:t>(10 mins)</a:t>
            </a:r>
          </a:p>
        </p:txBody>
      </p:sp>
    </p:spTree>
    <p:extLst>
      <p:ext uri="{BB962C8B-B14F-4D97-AF65-F5344CB8AC3E}">
        <p14:creationId xmlns:p14="http://schemas.microsoft.com/office/powerpoint/2010/main" val="248711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ative Theme">
  <a:themeElements>
    <a:clrScheme name="Simple Light">
      <a:dk1>
        <a:srgbClr val="000000"/>
      </a:dk1>
      <a:lt1>
        <a:srgbClr val="FFFFFF"/>
      </a:lt1>
      <a:dk2>
        <a:srgbClr val="16161F"/>
      </a:dk2>
      <a:lt2>
        <a:srgbClr val="FAFAFA"/>
      </a:lt2>
      <a:accent1>
        <a:srgbClr val="FA6C8E"/>
      </a:accent1>
      <a:accent2>
        <a:srgbClr val="F89FB4"/>
      </a:accent2>
      <a:accent3>
        <a:srgbClr val="FBBFCD"/>
      </a:accent3>
      <a:accent4>
        <a:srgbClr val="716CFA"/>
      </a:accent4>
      <a:accent5>
        <a:srgbClr val="C7C8F7"/>
      </a:accent5>
      <a:accent6>
        <a:srgbClr val="E3E3FB"/>
      </a:accent6>
      <a:hlink>
        <a:srgbClr val="716CF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native Theme">
  <a:themeElements>
    <a:clrScheme name="Simple Light">
      <a:dk1>
        <a:srgbClr val="000000"/>
      </a:dk1>
      <a:lt1>
        <a:srgbClr val="FFFFFF"/>
      </a:lt1>
      <a:dk2>
        <a:srgbClr val="16161F"/>
      </a:dk2>
      <a:lt2>
        <a:srgbClr val="FAFAFA"/>
      </a:lt2>
      <a:accent1>
        <a:srgbClr val="FA6C8E"/>
      </a:accent1>
      <a:accent2>
        <a:srgbClr val="F89FB4"/>
      </a:accent2>
      <a:accent3>
        <a:srgbClr val="FBBFCD"/>
      </a:accent3>
      <a:accent4>
        <a:srgbClr val="716CFA"/>
      </a:accent4>
      <a:accent5>
        <a:srgbClr val="C7C8F7"/>
      </a:accent5>
      <a:accent6>
        <a:srgbClr val="E3E3FB"/>
      </a:accent6>
      <a:hlink>
        <a:srgbClr val="716CF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66D7A3517A5448BF4ACDD182545535" ma:contentTypeVersion="18" ma:contentTypeDescription="Create a new document." ma:contentTypeScope="" ma:versionID="a67ded8c16e835ab03be5927fcae1da1">
  <xsd:schema xmlns:xsd="http://www.w3.org/2001/XMLSchema" xmlns:xs="http://www.w3.org/2001/XMLSchema" xmlns:p="http://schemas.microsoft.com/office/2006/metadata/properties" xmlns:ns2="6f57a695-2504-44f1-b6a6-113db491f1fc" xmlns:ns3="98dc54cf-4e32-42d9-976f-10890d966c55" targetNamespace="http://schemas.microsoft.com/office/2006/metadata/properties" ma:root="true" ma:fieldsID="d8f35343d85cd51ceda2db9e46016b4d" ns2:_="" ns3:_="">
    <xsd:import namespace="6f57a695-2504-44f1-b6a6-113db491f1fc"/>
    <xsd:import namespace="98dc54cf-4e32-42d9-976f-10890d966c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7a695-2504-44f1-b6a6-113db491f1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8c43db7-d5b9-4501-acd0-29785274dc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dc54cf-4e32-42d9-976f-10890d966c5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b300716-1135-45f8-9e1f-a2067761f497}" ma:internalName="TaxCatchAll" ma:showField="CatchAllData" ma:web="98dc54cf-4e32-42d9-976f-10890d966c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378A29-EDE7-44A7-A16C-BFE80E00B0C9}">
  <ds:schemaRefs>
    <ds:schemaRef ds:uri="http://schemas.microsoft.com/sharepoint/v3/contenttype/forms"/>
  </ds:schemaRefs>
</ds:datastoreItem>
</file>

<file path=customXml/itemProps2.xml><?xml version="1.0" encoding="utf-8"?>
<ds:datastoreItem xmlns:ds="http://schemas.openxmlformats.org/officeDocument/2006/customXml" ds:itemID="{67600C7D-727B-484C-8A6D-2835D7549ED1}">
  <ds:schemaRefs>
    <ds:schemaRef ds:uri="6f57a695-2504-44f1-b6a6-113db491f1fc"/>
    <ds:schemaRef ds:uri="98dc54cf-4e32-42d9-976f-10890d966c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3194</Words>
  <Application>Microsoft Office PowerPoint</Application>
  <PresentationFormat>Widescreen</PresentationFormat>
  <Paragraphs>598</Paragraphs>
  <Slides>60</Slides>
  <Notes>38</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60</vt:i4>
      </vt:variant>
    </vt:vector>
  </HeadingPairs>
  <TitlesOfParts>
    <vt:vector size="77" baseType="lpstr">
      <vt:lpstr>Aptos</vt:lpstr>
      <vt:lpstr>Arial</vt:lpstr>
      <vt:lpstr>Calibri</vt:lpstr>
      <vt:lpstr>Calibri Light</vt:lpstr>
      <vt:lpstr>Covik Sans</vt:lpstr>
      <vt:lpstr>Poppins</vt:lpstr>
      <vt:lpstr>Poppins Black</vt:lpstr>
      <vt:lpstr>Poppins Light</vt:lpstr>
      <vt:lpstr>Poppins Medium</vt:lpstr>
      <vt:lpstr>Poppins SemiBold</vt:lpstr>
      <vt:lpstr>Wingdings</vt:lpstr>
      <vt:lpstr>Work Sans</vt:lpstr>
      <vt:lpstr>Office Theme</vt:lpstr>
      <vt:lpstr>Simple Light</vt:lpstr>
      <vt:lpstr>native Theme</vt:lpstr>
      <vt:lpstr>1_Simple Light</vt:lpstr>
      <vt:lpstr>1_native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Ticket Purchase</vt:lpstr>
      <vt:lpstr>PowerPoint Presentation</vt:lpstr>
      <vt:lpstr>Native Scanning App</vt:lpstr>
      <vt:lpstr>PowerPoint Presentation</vt:lpstr>
      <vt:lpstr>New Notification Customisable email to your chosen group of users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Gilford, Matt</dc:creator>
  <cp:lastModifiedBy>Hardcastle, Ellen</cp:lastModifiedBy>
  <cp:revision>3</cp:revision>
  <dcterms:created xsi:type="dcterms:W3CDTF">2023-10-03T14:37:29Z</dcterms:created>
  <dcterms:modified xsi:type="dcterms:W3CDTF">2025-06-27T10:32:05Z</dcterms:modified>
</cp:coreProperties>
</file>